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2" autoAdjust="0"/>
    <p:restoredTop sz="94694"/>
  </p:normalViewPr>
  <p:slideViewPr>
    <p:cSldViewPr snapToGrid="0" snapToObjects="1">
      <p:cViewPr varScale="1">
        <p:scale>
          <a:sx n="251" d="100"/>
          <a:sy n="251" d="100"/>
        </p:scale>
        <p:origin x="2256" y="19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16365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4156362" y="183555"/>
            <a:ext cx="4871261" cy="400110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4156362" y="694094"/>
            <a:ext cx="4871261" cy="492112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216131" y="1057525"/>
            <a:ext cx="3258589" cy="4112991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4156362" y="730284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5646464" y="171040"/>
            <a:ext cx="535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「応用問題２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47707" y="472750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A4784C2-2031-7D40-992B-6664AB372E26}"/>
              </a:ext>
            </a:extLst>
          </p:cNvPr>
          <p:cNvSpPr txBox="1"/>
          <p:nvPr/>
        </p:nvSpPr>
        <p:spPr>
          <a:xfrm>
            <a:off x="4164938" y="1593853"/>
            <a:ext cx="486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4184450" y="1235007"/>
            <a:ext cx="491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今回の問題は、変数を用いながら繰り返し中に条件分岐を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使う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必要がある問題です。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17D0727-62E4-AA40-BC91-EDD25D6B9929}"/>
              </a:ext>
            </a:extLst>
          </p:cNvPr>
          <p:cNvSpPr txBox="1"/>
          <p:nvPr/>
        </p:nvSpPr>
        <p:spPr>
          <a:xfrm>
            <a:off x="4184450" y="2532680"/>
            <a:ext cx="4871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解答例を用いて説明します。プログラムを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起動すると、変数タイマー１が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ずつ増えていきます。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つ目の条件分岐で、変数タイマー１が５で割った余りが０になると、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20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歩進みます。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つ目の条件分岐で、変数タイマー１が１０で割ったあまりが０になると、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スプライトがジャンプします。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この「変数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/x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で割った余り」の考え方を用いることによって、時間ごとに別々の処理を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行うプログラムを作ることができます。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86C303C-0C29-B74A-A10B-9DB9F1064B85}"/>
              </a:ext>
            </a:extLst>
          </p:cNvPr>
          <p:cNvSpPr txBox="1"/>
          <p:nvPr/>
        </p:nvSpPr>
        <p:spPr>
          <a:xfrm>
            <a:off x="4184450" y="1862347"/>
            <a:ext cx="491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注意するべき点は、変数を用いて時間を指定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して処理を行わせているという点です。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25" name="図 24" descr="抽象, スクリーンショット, イエロー, 座る が含まれている画像&#10;&#10;自動的に生成された説明">
            <a:extLst>
              <a:ext uri="{FF2B5EF4-FFF2-40B4-BE49-F238E27FC236}">
                <a16:creationId xmlns:a16="http://schemas.microsoft.com/office/drawing/2014/main" id="{F2987B8C-CA00-044B-9D24-5D3F28D0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21" y="1149801"/>
            <a:ext cx="3076272" cy="392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４" id="{004179E7-A508-7141-B961-0F4332B17C8A}" vid="{86AF60FE-DAC1-A545-938F-B40E46B98E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129</TotalTime>
  <Words>157</Words>
  <Application>Microsoft Macintosh PowerPoint</Application>
  <PresentationFormat>画面に合わせる (16:10)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12</cp:revision>
  <cp:lastPrinted>2014-10-13T07:32:32Z</cp:lastPrinted>
  <dcterms:created xsi:type="dcterms:W3CDTF">2019-11-25T06:11:17Z</dcterms:created>
  <dcterms:modified xsi:type="dcterms:W3CDTF">2019-12-04T06:26:16Z</dcterms:modified>
</cp:coreProperties>
</file>