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F9F9"/>
    <a:srgbClr val="F3F0CD"/>
    <a:srgbClr val="F7F5DE"/>
    <a:srgbClr val="D4E7F4"/>
    <a:srgbClr val="AAD4F4"/>
    <a:srgbClr val="7CAFFF"/>
    <a:srgbClr val="D8F4D5"/>
    <a:srgbClr val="DFF1C8"/>
    <a:srgbClr val="E1F9EA"/>
    <a:srgbClr val="F2D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5" autoAdjust="0"/>
    <p:restoredTop sz="94694"/>
  </p:normalViewPr>
  <p:slideViewPr>
    <p:cSldViewPr snapToGrid="0" snapToObjects="1">
      <p:cViewPr varScale="1">
        <p:scale>
          <a:sx n="154" d="100"/>
          <a:sy n="154" d="100"/>
        </p:scale>
        <p:origin x="1216" y="1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A5F62A9-2A4D-9845-BABF-F848678ED837}"/>
              </a:ext>
            </a:extLst>
          </p:cNvPr>
          <p:cNvSpPr/>
          <p:nvPr/>
        </p:nvSpPr>
        <p:spPr>
          <a:xfrm>
            <a:off x="0" y="16365"/>
            <a:ext cx="9144000" cy="571500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BAD3F6-30FF-D245-BCB9-69796F14013D}"/>
              </a:ext>
            </a:extLst>
          </p:cNvPr>
          <p:cNvSpPr/>
          <p:nvPr/>
        </p:nvSpPr>
        <p:spPr>
          <a:xfrm>
            <a:off x="4156362" y="183555"/>
            <a:ext cx="4871261" cy="400110"/>
          </a:xfrm>
          <a:prstGeom prst="rect">
            <a:avLst/>
          </a:prstGeom>
          <a:solidFill>
            <a:srgbClr val="F3F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03ACD89-CDAF-B041-AD89-B2BDC5723E8B}"/>
              </a:ext>
            </a:extLst>
          </p:cNvPr>
          <p:cNvSpPr/>
          <p:nvPr/>
        </p:nvSpPr>
        <p:spPr>
          <a:xfrm>
            <a:off x="4156362" y="694094"/>
            <a:ext cx="4871261" cy="4921128"/>
          </a:xfrm>
          <a:prstGeom prst="rect">
            <a:avLst/>
          </a:prstGeom>
          <a:noFill/>
          <a:ln w="28575">
            <a:solidFill>
              <a:srgbClr val="7CA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C65469-D06B-D24D-9D6A-970885C93B66}"/>
              </a:ext>
            </a:extLst>
          </p:cNvPr>
          <p:cNvSpPr/>
          <p:nvPr/>
        </p:nvSpPr>
        <p:spPr>
          <a:xfrm>
            <a:off x="199131" y="1022082"/>
            <a:ext cx="2884597" cy="4505881"/>
          </a:xfrm>
          <a:prstGeom prst="rect">
            <a:avLst/>
          </a:prstGeom>
          <a:solidFill>
            <a:srgbClr val="D4E7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EE16AC-524E-2945-929D-A8EB71F97091}"/>
              </a:ext>
            </a:extLst>
          </p:cNvPr>
          <p:cNvSpPr txBox="1"/>
          <p:nvPr/>
        </p:nvSpPr>
        <p:spPr>
          <a:xfrm>
            <a:off x="4156362" y="730284"/>
            <a:ext cx="435428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解説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BD3F65-2CFF-AE49-AD07-8DFD984DBCE6}"/>
              </a:ext>
            </a:extLst>
          </p:cNvPr>
          <p:cNvSpPr txBox="1"/>
          <p:nvPr/>
        </p:nvSpPr>
        <p:spPr>
          <a:xfrm>
            <a:off x="5646464" y="171040"/>
            <a:ext cx="535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「応用問題１</a:t>
            </a:r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」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871B03-9EFC-AE45-846C-91106798A3CC}"/>
              </a:ext>
            </a:extLst>
          </p:cNvPr>
          <p:cNvSpPr txBox="1"/>
          <p:nvPr/>
        </p:nvSpPr>
        <p:spPr>
          <a:xfrm>
            <a:off x="47707" y="472750"/>
            <a:ext cx="1878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◆解答例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A4784C2-2031-7D40-992B-6664AB372E26}"/>
              </a:ext>
            </a:extLst>
          </p:cNvPr>
          <p:cNvSpPr txBox="1"/>
          <p:nvPr/>
        </p:nvSpPr>
        <p:spPr>
          <a:xfrm>
            <a:off x="4164938" y="1593853"/>
            <a:ext cx="486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3438BC7-7F3D-1444-8F50-ABE6033B935B}"/>
              </a:ext>
            </a:extLst>
          </p:cNvPr>
          <p:cNvSpPr txBox="1"/>
          <p:nvPr/>
        </p:nvSpPr>
        <p:spPr>
          <a:xfrm>
            <a:off x="4184450" y="1235007"/>
            <a:ext cx="4911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この問題は、繰り返し処理と条件分岐を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組み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合わせた問題になります。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17D0727-62E4-AA40-BC91-EDD25D6B9929}"/>
              </a:ext>
            </a:extLst>
          </p:cNvPr>
          <p:cNvSpPr txBox="1"/>
          <p:nvPr/>
        </p:nvSpPr>
        <p:spPr>
          <a:xfrm>
            <a:off x="4190697" y="3209817"/>
            <a:ext cx="48712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これは、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　　　ブロックの中に　　　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を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入れないように注意すれば大丈夫です。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もし、　　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の中に　　　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を入れて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しまうと、「正解！」と言う命令を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4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回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繰り返してしまうことになるため、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問題ぶんで提示したアニメーションの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ようにはならないので注意が必要です。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86C303C-0C29-B74A-A10B-9DB9F1064B85}"/>
              </a:ext>
            </a:extLst>
          </p:cNvPr>
          <p:cNvSpPr txBox="1"/>
          <p:nvPr/>
        </p:nvSpPr>
        <p:spPr>
          <a:xfrm>
            <a:off x="4184450" y="1945413"/>
            <a:ext cx="4911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注意するべき点は、条件分岐問題９で利用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した　　　　と　　　、　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を組み合わせた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条件指定と、　　　　で「正解！」と言う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回数は、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1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回だけで良いと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いう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ことです。　　　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3" name="図 2" descr="記号, 座る, ストリート, イエロー が含まれている画像&#10;&#10;自動的に生成された説明">
            <a:extLst>
              <a:ext uri="{FF2B5EF4-FFF2-40B4-BE49-F238E27FC236}">
                <a16:creationId xmlns:a16="http://schemas.microsoft.com/office/drawing/2014/main" id="{CF75C6C7-AE1A-F64C-883E-584E0B32B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24" y="1144886"/>
            <a:ext cx="2575383" cy="426027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2FD955A-2ADB-C84A-A8FB-2F2E0C401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533" y="2298558"/>
            <a:ext cx="660400" cy="22225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47EC024-6FE2-F24E-B60A-1792132D8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840" y="2285728"/>
            <a:ext cx="839769" cy="25978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677E6F1-D71C-684C-B3C7-C78038249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643" y="2301015"/>
            <a:ext cx="327526" cy="23166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7B71F5F5-62A5-EE44-A334-C5690AEAB7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2580" y="2563349"/>
            <a:ext cx="1001353" cy="26487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5D97D62-1D84-7941-AAB6-BE989B07E7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3113" y="3259714"/>
            <a:ext cx="818934" cy="283725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00E0EEEC-A946-5645-8D11-4936FA5B0D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6908" y="3275022"/>
            <a:ext cx="1001353" cy="264874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63878C-623C-2941-93F4-085C8E31C1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4240" y="3811092"/>
            <a:ext cx="818934" cy="28372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2F707B61-7D48-574C-B56C-1E35BA531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2729" y="3829943"/>
            <a:ext cx="1001353" cy="26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4830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条件分岐４" id="{004179E7-A508-7141-B961-0F4332B17C8A}" vid="{86AF60FE-DAC1-A545-938F-B40E46B98E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テンプレート4-3</Template>
  <TotalTime>49</TotalTime>
  <Words>125</Words>
  <Application>Microsoft Macintosh PowerPoint</Application>
  <PresentationFormat>画面に合わせる (16:10)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ヒラギノ角ゴ ProN W3</vt:lpstr>
      <vt:lpstr>Arial</vt:lpstr>
      <vt:lpstr>Calibri</vt:lpstr>
      <vt:lpstr>テンプレート4-3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世戸　祥貴</dc:creator>
  <cp:lastModifiedBy>世戸　祥貴</cp:lastModifiedBy>
  <cp:revision>6</cp:revision>
  <cp:lastPrinted>2014-10-13T07:32:32Z</cp:lastPrinted>
  <dcterms:created xsi:type="dcterms:W3CDTF">2019-11-25T06:11:17Z</dcterms:created>
  <dcterms:modified xsi:type="dcterms:W3CDTF">2019-12-04T05:06:07Z</dcterms:modified>
</cp:coreProperties>
</file>