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240" y="3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16365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257058" y="1454728"/>
            <a:ext cx="3254198" cy="2768138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116922" y="186633"/>
            <a:ext cx="535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「条件を満たしたときにループさせよう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4770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4784C2-2031-7D40-992B-6664AB372E26}"/>
              </a:ext>
            </a:extLst>
          </p:cNvPr>
          <p:cNvSpPr txBox="1"/>
          <p:nvPr/>
        </p:nvSpPr>
        <p:spPr>
          <a:xfrm>
            <a:off x="4164938" y="1593853"/>
            <a:ext cx="486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84450" y="1235007"/>
            <a:ext cx="491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　　　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ブロックは　　　などのループ処理を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行うブロックと組み合わせることができます。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8639712A-06F5-1041-AD62-ED29666B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91" y="1272327"/>
            <a:ext cx="783301" cy="284207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17D0727-62E4-AA40-BC91-EDD25D6B9929}"/>
              </a:ext>
            </a:extLst>
          </p:cNvPr>
          <p:cNvSpPr txBox="1"/>
          <p:nvPr/>
        </p:nvSpPr>
        <p:spPr>
          <a:xfrm>
            <a:off x="4175874" y="2870765"/>
            <a:ext cx="4871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で条件を「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x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座標が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より大きいこと」と定義して、条件を満たした場合に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行う処理を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で囲うことで、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条件を満たした場合、ループを行う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プログラムが完成します。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スプライトをマウスで移動させて、座標を変えてながら実行することで動作するか、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しないかを実際に確認してみてください。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6C303C-0C29-B74A-A10B-9DB9F1064B85}"/>
              </a:ext>
            </a:extLst>
          </p:cNvPr>
          <p:cNvSpPr txBox="1"/>
          <p:nvPr/>
        </p:nvSpPr>
        <p:spPr>
          <a:xfrm>
            <a:off x="4184450" y="1945413"/>
            <a:ext cx="491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今回のプログラムは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スプライトの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x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座標が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0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より大きいのであれば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、ずっと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15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度ずつスプライトを回転させ続けるというものです。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CB68EA6D-961B-F64C-9A42-D58C9B892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24" y="1299082"/>
            <a:ext cx="699914" cy="258527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ED282E3-36FE-D645-AB28-9A950781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90" y="2905015"/>
            <a:ext cx="783301" cy="284207"/>
          </a:xfrm>
          <a:prstGeom prst="rect">
            <a:avLst/>
          </a:prstGeom>
        </p:spPr>
      </p:pic>
      <p:pic>
        <p:nvPicPr>
          <p:cNvPr id="6" name="図 5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FB1D6267-D518-C846-9656-8793E408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4" y="1568114"/>
            <a:ext cx="3019445" cy="254136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A434F8A-0BEB-7C47-BEC9-1C61DC3E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891" y="3470929"/>
            <a:ext cx="676881" cy="2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４" id="{004179E7-A508-7141-B961-0F4332B17C8A}" vid="{86AF60FE-DAC1-A545-938F-B40E46B98E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18</TotalTime>
  <Words>137</Words>
  <Application>Microsoft Macintosh PowerPoint</Application>
  <PresentationFormat>画面に合わせる (16:10)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3</cp:revision>
  <cp:lastPrinted>2014-10-13T07:32:32Z</cp:lastPrinted>
  <dcterms:created xsi:type="dcterms:W3CDTF">2019-11-25T06:11:17Z</dcterms:created>
  <dcterms:modified xsi:type="dcterms:W3CDTF">2019-11-28T08:59:10Z</dcterms:modified>
</cp:coreProperties>
</file>