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4"/>
            <p14:sldId id="285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10158744" cy="28608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By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Jagir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Charla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Hamed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Mirlohi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Prasanna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Kulkarni</a:t>
            </a:r>
          </a:p>
          <a:p>
            <a:pPr marL="0" indent="0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Atharva Mahindrakar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620" y="540327"/>
            <a:ext cx="891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ECE 540 Final Project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620" y="1479665"/>
            <a:ext cx="8936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Box Detection &amp; Image Replacement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34" y="2751513"/>
            <a:ext cx="6730184" cy="2376666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6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simplified AR system, which will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box of a particular color and the we’ll replace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section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 a preloaded image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9209219" cy="46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processing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OV 7670 VGA camera interfacing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different 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10" y="1524708"/>
            <a:ext cx="6355579" cy="4601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Processing: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Reading a RGB input image data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Performing HSV (Hue, Saturation, value)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Filtering out particular color using Median Filter.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Corner detection and scaling input image using Affine Transformation.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 imposing input image.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10" y="1524708"/>
            <a:ext cx="6355579" cy="46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Camera Interfacing: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Interfacing camera with one of on board P-Mods.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Writing driver to get the VGA data and sending this data as an input to Image processing block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10" y="1524708"/>
            <a:ext cx="6355579" cy="46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Giving interface to AR features: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Enabling or disabling AR.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Selecting the color to be replaced.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Selecting the input image to be super imposed.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10" y="1524708"/>
            <a:ext cx="6355579" cy="46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Jagir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Color detection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Prasanna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Camera driver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Atharva: Affine transformation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Hamed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MIPS assembly part for feature AR feature extractions.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152</TotalTime>
  <Words>189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WelcomeDoc</vt:lpstr>
      <vt:lpstr>PowerPoint Presentation</vt:lpstr>
      <vt:lpstr>Problem Statement</vt:lpstr>
      <vt:lpstr>Implementation</vt:lpstr>
      <vt:lpstr>Hardware</vt:lpstr>
      <vt:lpstr>Hardware</vt:lpstr>
      <vt:lpstr>Software</vt:lpstr>
      <vt:lpstr>Progress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Mahindrakar</dc:creator>
  <cp:keywords/>
  <cp:lastModifiedBy>Atharva Mahindrakar</cp:lastModifiedBy>
  <cp:revision>10</cp:revision>
  <dcterms:created xsi:type="dcterms:W3CDTF">2019-03-12T02:02:13Z</dcterms:created>
  <dcterms:modified xsi:type="dcterms:W3CDTF">2019-03-12T04:34:20Z</dcterms:modified>
  <cp:version/>
</cp:coreProperties>
</file>