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9" r:id="rId4"/>
    <p:sldId id="269" r:id="rId5"/>
    <p:sldId id="271" r:id="rId6"/>
    <p:sldId id="273" r:id="rId7"/>
    <p:sldId id="277" r:id="rId8"/>
    <p:sldId id="275" r:id="rId9"/>
    <p:sldId id="265" r:id="rId10"/>
    <p:sldId id="276" r:id="rId11"/>
    <p:sldId id="272" r:id="rId12"/>
    <p:sldId id="274" r:id="rId13"/>
    <p:sldId id="280" r:id="rId14"/>
    <p:sldId id="267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Ηλέκτρα Μήτση" initials="ΗΜ" lastIdx="4" clrIdx="0">
    <p:extLst>
      <p:ext uri="{19B8F6BF-5375-455C-9EA6-DF929625EA0E}">
        <p15:presenceInfo xmlns:p15="http://schemas.microsoft.com/office/powerpoint/2012/main" userId="f3f26be604531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AA087562-6055-4B79-B455-D6147CD72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524" y="0"/>
            <a:ext cx="9070428" cy="3429000"/>
          </a:xfrm>
        </p:spPr>
        <p:txBody>
          <a:bodyPr>
            <a:noAutofit/>
          </a:bodyPr>
          <a:lstStyle/>
          <a:p>
            <a:r>
              <a:rPr lang="en-US" sz="8000" dirty="0" err="1"/>
              <a:t>Sacchon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/>
              <a:t>team6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D6619FB1-D4B8-4259-A64E-53ADC8953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7300" y="4960137"/>
            <a:ext cx="3086100" cy="1463040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Members</a:t>
            </a:r>
          </a:p>
          <a:p>
            <a:r>
              <a:rPr lang="en-US" dirty="0" err="1"/>
              <a:t>Charalampos</a:t>
            </a:r>
            <a:r>
              <a:rPr lang="en-US" dirty="0"/>
              <a:t> </a:t>
            </a:r>
            <a:r>
              <a:rPr lang="en-US" dirty="0" err="1"/>
              <a:t>Charalampidis</a:t>
            </a:r>
            <a:endParaRPr lang="en-US" dirty="0"/>
          </a:p>
          <a:p>
            <a:r>
              <a:rPr lang="en-US" dirty="0" err="1"/>
              <a:t>Athina</a:t>
            </a:r>
            <a:r>
              <a:rPr lang="en-US" dirty="0"/>
              <a:t> </a:t>
            </a:r>
            <a:r>
              <a:rPr lang="en-US" dirty="0" err="1"/>
              <a:t>Oikonomou</a:t>
            </a:r>
            <a:endParaRPr lang="en-US" dirty="0"/>
          </a:p>
          <a:p>
            <a:r>
              <a:rPr lang="en-US" dirty="0"/>
              <a:t>Markos </a:t>
            </a:r>
            <a:r>
              <a:rPr lang="en-US" dirty="0" err="1"/>
              <a:t>Markoi</a:t>
            </a:r>
            <a:endParaRPr lang="en-US" dirty="0"/>
          </a:p>
          <a:p>
            <a:r>
              <a:rPr lang="en-US" dirty="0" err="1"/>
              <a:t>Ilektra</a:t>
            </a:r>
            <a:r>
              <a:rPr lang="en-US" dirty="0"/>
              <a:t> Mitsi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20B74FB6-93A8-4740-8F4C-F06A8218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5958"/>
            <a:ext cx="4684786" cy="1082042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xmlns="" id="{49BF1C5F-F48E-4222-BB95-540E573F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89" y="158968"/>
            <a:ext cx="5246588" cy="31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A26237CE-D3EF-44FC-AD6E-55251C35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872197"/>
            <a:ext cx="10601201" cy="5985803"/>
          </a:xfrm>
          <a:prstGeom prst="rect">
            <a:avLst/>
          </a:prstGeom>
        </p:spPr>
      </p:pic>
      <p:sp>
        <p:nvSpPr>
          <p:cNvPr id="8" name="Τίτλος 1">
            <a:extLst>
              <a:ext uri="{FF2B5EF4-FFF2-40B4-BE49-F238E27FC236}">
                <a16:creationId xmlns:a16="http://schemas.microsoft.com/office/drawing/2014/main" xmlns="" id="{A0A505A4-409F-40F1-8DF2-399BF20A09C2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0070C0"/>
                </a:solidFill>
              </a:rPr>
              <a:t>Hibernate flow</a:t>
            </a:r>
            <a:endParaRPr 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6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1208699C-24DF-4D99-937E-573BA217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9931" y="0"/>
            <a:ext cx="7527447" cy="6858000"/>
          </a:xfrm>
          <a:prstGeom prst="rect">
            <a:avLst/>
          </a:prstGeom>
        </p:spPr>
      </p:pic>
      <p:pic>
        <p:nvPicPr>
          <p:cNvPr id="11" name="Εικόνα 10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C7EB1561-C595-4D7F-80DD-DEB42C6DB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103" y="0"/>
            <a:ext cx="9296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D33C843E-1B67-4CC1-864B-A78EC677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frontend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1EC5E1-8331-4F54-878D-ACE81162E107}"/>
              </a:ext>
            </a:extLst>
          </p:cNvPr>
          <p:cNvSpPr txBox="1"/>
          <p:nvPr/>
        </p:nvSpPr>
        <p:spPr>
          <a:xfrm>
            <a:off x="1156138" y="1923393"/>
            <a:ext cx="897583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Design the </a:t>
            </a:r>
            <a:r>
              <a:rPr lang="en-US" sz="2800" dirty="0" err="1"/>
              <a:t>FrontEnd</a:t>
            </a:r>
            <a:r>
              <a:rPr lang="en-US" sz="2800" dirty="0"/>
              <a:t> part with Angular 8 Framework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 modules and components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Verify the connection between </a:t>
            </a:r>
            <a:r>
              <a:rPr lang="en-US" sz="2800" dirty="0" err="1"/>
              <a:t>BackEnd</a:t>
            </a:r>
            <a:r>
              <a:rPr lang="en-US" sz="2800" dirty="0"/>
              <a:t> and </a:t>
            </a:r>
            <a:r>
              <a:rPr lang="en-US" sz="2800" dirty="0" err="1"/>
              <a:t>FrontEnd</a:t>
            </a:r>
            <a:endParaRPr lang="en-US" sz="2800" dirty="0"/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CRUD accomplishment for every entity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Designed routing modules with the login to be the parent and all the others the child modules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D76EFE5C-7073-4C38-AE10-654CC466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B5E20BC7-781B-4AFA-A384-1301E91B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reflexions</a:t>
            </a:r>
            <a:endParaRPr lang="en-US" sz="60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D2B11134-6E11-4B32-A07F-E1CC0FE1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18897"/>
            <a:ext cx="9720073" cy="543910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u="sng" dirty="0"/>
              <a:t>What we did best: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Agile practices.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Team dynamics.</a:t>
            </a:r>
          </a:p>
          <a:p>
            <a:pPr lvl="1"/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u="sng" dirty="0"/>
              <a:t>What did we omit: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UI for the “reporter”.</a:t>
            </a:r>
          </a:p>
          <a:p>
            <a:pPr lvl="1"/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u="sng" dirty="0"/>
              <a:t> What we would do if we had more time: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Apply UI principles.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Engineer a more sophisticated measurement and consultation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81D6FE2F-8582-4C38-8263-EB0C27C5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AC1775AE-BC6D-4C64-979A-630B54E6C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54C90199-06A6-4379-9B92-79F0E32E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32" y="535725"/>
            <a:ext cx="9720072" cy="952500"/>
          </a:xfrm>
        </p:spPr>
        <p:txBody>
          <a:bodyPr>
            <a:normAutofit/>
          </a:bodyPr>
          <a:lstStyle/>
          <a:p>
            <a:r>
              <a:rPr lang="en-US" sz="6000" dirty="0"/>
              <a:t>Our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3D5F7E-1C79-4284-A2C5-996B13602F3D}"/>
              </a:ext>
            </a:extLst>
          </p:cNvPr>
          <p:cNvSpPr txBox="1"/>
          <p:nvPr/>
        </p:nvSpPr>
        <p:spPr>
          <a:xfrm>
            <a:off x="787518" y="4355908"/>
            <a:ext cx="621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Athina</a:t>
            </a:r>
            <a:r>
              <a:rPr lang="en-US" sz="3200" dirty="0"/>
              <a:t> </a:t>
            </a:r>
            <a:r>
              <a:rPr lang="en-US" sz="3200" dirty="0" err="1"/>
              <a:t>Oikonomou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491CAD-95CC-43BC-8F77-0B6230CA39BE}"/>
              </a:ext>
            </a:extLst>
          </p:cNvPr>
          <p:cNvSpPr txBox="1"/>
          <p:nvPr/>
        </p:nvSpPr>
        <p:spPr>
          <a:xfrm>
            <a:off x="824432" y="5230053"/>
            <a:ext cx="545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BSc in Physics at Aristotle University of </a:t>
            </a:r>
            <a:r>
              <a:rPr lang="en-US" dirty="0" smtClean="0"/>
              <a:t>Thessaloniki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MSc Computational Intelligence-Digital Media at Informatics AUTH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B1E4A8A-E179-4808-9B0B-FFDCF6BB07C7}"/>
              </a:ext>
            </a:extLst>
          </p:cNvPr>
          <p:cNvSpPr txBox="1"/>
          <p:nvPr/>
        </p:nvSpPr>
        <p:spPr>
          <a:xfrm>
            <a:off x="824432" y="1798315"/>
            <a:ext cx="6285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Charalampos</a:t>
            </a:r>
            <a:r>
              <a:rPr lang="en-US" sz="3200" dirty="0"/>
              <a:t> </a:t>
            </a:r>
            <a:r>
              <a:rPr lang="en-US" sz="3200" dirty="0" err="1"/>
              <a:t>Charalampidis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2BC344E-92DB-4400-9577-BE134609C153}"/>
              </a:ext>
            </a:extLst>
          </p:cNvPr>
          <p:cNvSpPr txBox="1"/>
          <p:nvPr/>
        </p:nvSpPr>
        <p:spPr>
          <a:xfrm>
            <a:off x="824432" y="2624039"/>
            <a:ext cx="5625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Bsc</a:t>
            </a:r>
            <a:r>
              <a:rPr lang="en-US" dirty="0"/>
              <a:t> of Science Computer Science and Telecommunications International Hellenic </a:t>
            </a:r>
            <a:r>
              <a:rPr lang="en-US" dirty="0" smtClean="0"/>
              <a:t>University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Msc</a:t>
            </a:r>
            <a:r>
              <a:rPr lang="en-US" dirty="0"/>
              <a:t> of Science Applied Informatics</a:t>
            </a:r>
          </a:p>
          <a:p>
            <a:r>
              <a:rPr lang="en-US" dirty="0"/>
              <a:t>       International Hellenic University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AF2143-51CB-4F9D-80C7-E4C50F77F2BB}"/>
              </a:ext>
            </a:extLst>
          </p:cNvPr>
          <p:cNvSpPr txBox="1"/>
          <p:nvPr/>
        </p:nvSpPr>
        <p:spPr>
          <a:xfrm>
            <a:off x="2091557" y="5517931"/>
            <a:ext cx="2165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C772F9D-636E-483C-BEAB-73E0855A5E72}"/>
              </a:ext>
            </a:extLst>
          </p:cNvPr>
          <p:cNvSpPr txBox="1"/>
          <p:nvPr/>
        </p:nvSpPr>
        <p:spPr>
          <a:xfrm>
            <a:off x="6997818" y="1798315"/>
            <a:ext cx="32371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Markos </a:t>
            </a:r>
            <a:r>
              <a:rPr lang="en-US" sz="3200" dirty="0" err="1"/>
              <a:t>Markou</a:t>
            </a: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BSc Information Technology at Ionian University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0BC424B-CD50-494C-ABFD-B22061649A6B}"/>
              </a:ext>
            </a:extLst>
          </p:cNvPr>
          <p:cNvSpPr txBox="1"/>
          <p:nvPr/>
        </p:nvSpPr>
        <p:spPr>
          <a:xfrm>
            <a:off x="7109619" y="4375407"/>
            <a:ext cx="680544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Ilektra</a:t>
            </a:r>
            <a:r>
              <a:rPr lang="en-US" sz="3200" dirty="0"/>
              <a:t> Mitsi</a:t>
            </a:r>
            <a:endParaRPr lang="en-US" sz="14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Electrical and Computer Engineer AUTH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05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xmlns="" id="{F4071C77-28A5-452D-AC8C-8FBA122CA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72188"/>
              </p:ext>
            </p:extLst>
          </p:nvPr>
        </p:nvGraphicFramePr>
        <p:xfrm>
          <a:off x="467710" y="798787"/>
          <a:ext cx="11256580" cy="54454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1316">
                  <a:extLst>
                    <a:ext uri="{9D8B030D-6E8A-4147-A177-3AD203B41FA5}">
                      <a16:colId xmlns:a16="http://schemas.microsoft.com/office/drawing/2014/main" xmlns="" val="1603333248"/>
                    </a:ext>
                  </a:extLst>
                </a:gridCol>
                <a:gridCol w="2251316">
                  <a:extLst>
                    <a:ext uri="{9D8B030D-6E8A-4147-A177-3AD203B41FA5}">
                      <a16:colId xmlns:a16="http://schemas.microsoft.com/office/drawing/2014/main" xmlns="" val="1454100617"/>
                    </a:ext>
                  </a:extLst>
                </a:gridCol>
                <a:gridCol w="2251316">
                  <a:extLst>
                    <a:ext uri="{9D8B030D-6E8A-4147-A177-3AD203B41FA5}">
                      <a16:colId xmlns:a16="http://schemas.microsoft.com/office/drawing/2014/main" xmlns="" val="650236695"/>
                    </a:ext>
                  </a:extLst>
                </a:gridCol>
                <a:gridCol w="2251316">
                  <a:extLst>
                    <a:ext uri="{9D8B030D-6E8A-4147-A177-3AD203B41FA5}">
                      <a16:colId xmlns:a16="http://schemas.microsoft.com/office/drawing/2014/main" xmlns="" val="1164635228"/>
                    </a:ext>
                  </a:extLst>
                </a:gridCol>
                <a:gridCol w="2251316">
                  <a:extLst>
                    <a:ext uri="{9D8B030D-6E8A-4147-A177-3AD203B41FA5}">
                      <a16:colId xmlns:a16="http://schemas.microsoft.com/office/drawing/2014/main" xmlns="" val="3500547390"/>
                    </a:ext>
                  </a:extLst>
                </a:gridCol>
              </a:tblGrid>
              <a:tr h="17886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WORK FOR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CHARALAMPOS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ATHINA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MARKOS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ILEKTRA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5589932"/>
                  </a:ext>
                </a:extLst>
              </a:tr>
              <a:tr h="17886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609220"/>
                  </a:ext>
                </a:extLst>
              </a:tr>
              <a:tr h="186819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525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9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F97EBAE9-28C7-46A4-B03E-CEA147A5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887" y="619788"/>
            <a:ext cx="9720072" cy="149961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2060"/>
                </a:solidFill>
              </a:rPr>
              <a:t>Work structure</a:t>
            </a: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xmlns="" id="{579EAD87-7366-42BB-BF30-6867C455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900" y="2345510"/>
            <a:ext cx="1365105" cy="1365105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xmlns="" id="{1256EFB4-6C9C-4987-8E40-69FB182C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61" y="4769580"/>
            <a:ext cx="664797" cy="372286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xmlns="" id="{AC284E69-4EA1-45DC-B9EA-021AFC955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569" y="4910696"/>
            <a:ext cx="2375354" cy="1187677"/>
          </a:xfrm>
          <a:prstGeom prst="rect">
            <a:avLst/>
          </a:prstGeom>
        </p:spPr>
      </p:pic>
      <p:pic>
        <p:nvPicPr>
          <p:cNvPr id="25" name="Γραφικό 24">
            <a:extLst>
              <a:ext uri="{FF2B5EF4-FFF2-40B4-BE49-F238E27FC236}">
                <a16:creationId xmlns:a16="http://schemas.microsoft.com/office/drawing/2014/main" xmlns="" id="{A02B6B7A-C1A0-4CF8-8161-936926866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120606" y="3812600"/>
            <a:ext cx="3140623" cy="77906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A1FCA48-B4FA-42E4-AEC9-0C2EBD1C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926" y="3115895"/>
            <a:ext cx="18954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40AF4766-4765-4272-813A-22383DCF8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48" y="3633639"/>
            <a:ext cx="2737783" cy="15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elliJ IDEA Logo PNG Transparent – Brands Logos">
            <a:extLst>
              <a:ext uri="{FF2B5EF4-FFF2-40B4-BE49-F238E27FC236}">
                <a16:creationId xmlns:a16="http://schemas.microsoft.com/office/drawing/2014/main" xmlns="" id="{FE3129CD-C34E-4EAD-A533-1191A44B4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676" y="5141866"/>
            <a:ext cx="1525713" cy="15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xmlns="" id="{7EDDE7C9-8CF9-485A-8F5A-C76C9BEB4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261" y="4741678"/>
            <a:ext cx="2034283" cy="152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, logo Free Icon of Vector Logo">
            <a:extLst>
              <a:ext uri="{FF2B5EF4-FFF2-40B4-BE49-F238E27FC236}">
                <a16:creationId xmlns:a16="http://schemas.microsoft.com/office/drawing/2014/main" xmlns="" id="{88A55CAA-441C-46D4-B0C3-0EB6A7A7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7" y="5205418"/>
            <a:ext cx="2519458" cy="12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Logos and Usage · GitHub">
            <a:extLst>
              <a:ext uri="{FF2B5EF4-FFF2-40B4-BE49-F238E27FC236}">
                <a16:creationId xmlns:a16="http://schemas.microsoft.com/office/drawing/2014/main" xmlns="" id="{8E6E9660-68C2-4234-BDBF-5F9126483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66" y="2182487"/>
            <a:ext cx="1499617" cy="149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Εικόνα 26">
            <a:extLst>
              <a:ext uri="{FF2B5EF4-FFF2-40B4-BE49-F238E27FC236}">
                <a16:creationId xmlns:a16="http://schemas.microsoft.com/office/drawing/2014/main" xmlns="" id="{F1D09114-45C0-4ED0-9547-9B09BE18EC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3937" y="2220308"/>
            <a:ext cx="3070681" cy="1293208"/>
          </a:xfrm>
          <a:prstGeom prst="rect">
            <a:avLst/>
          </a:prstGeom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xmlns="" id="{9FA9EDF0-BEA0-4784-B426-23B36544F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783" y="1075612"/>
            <a:ext cx="2123932" cy="115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5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72310E1A-2002-4820-84F3-3E9336706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4" y="1312533"/>
            <a:ext cx="10247290" cy="4251916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xmlns="" id="{A600B509-6326-4B1F-B5F9-ADACCD54F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59"/>
          <a:stretch/>
        </p:blipFill>
        <p:spPr>
          <a:xfrm>
            <a:off x="304800" y="18982"/>
            <a:ext cx="1356576" cy="68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F248BF71-4AE0-4FC5-BFC5-8964CADFF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58" y="1765738"/>
            <a:ext cx="4771697" cy="414952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xmlns="" id="{04A34F2F-96B4-4461-886E-614A9E094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103" y="2892547"/>
            <a:ext cx="5584194" cy="2139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CE5C743-352C-44A0-82E2-9E81A6AE1377}"/>
              </a:ext>
            </a:extLst>
          </p:cNvPr>
          <p:cNvSpPr txBox="1"/>
          <p:nvPr/>
        </p:nvSpPr>
        <p:spPr>
          <a:xfrm>
            <a:off x="567558" y="297985"/>
            <a:ext cx="6180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JIRA TASKS</a:t>
            </a:r>
          </a:p>
        </p:txBody>
      </p:sp>
    </p:spTree>
    <p:extLst>
      <p:ext uri="{BB962C8B-B14F-4D97-AF65-F5344CB8AC3E}">
        <p14:creationId xmlns:p14="http://schemas.microsoft.com/office/powerpoint/2010/main" val="36859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xmlns="" id="{AB7FD433-0F78-47E5-B4B1-8DC8126E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72" y="824008"/>
            <a:ext cx="11130455" cy="52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>
            <a:extLst>
              <a:ext uri="{FF2B5EF4-FFF2-40B4-BE49-F238E27FC236}">
                <a16:creationId xmlns:a16="http://schemas.microsoft.com/office/drawing/2014/main" xmlns="" id="{934DE104-0801-4EDD-A33C-5CBC2B604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883" y="1707764"/>
            <a:ext cx="8352543" cy="4724567"/>
          </a:xfrm>
          <a:prstGeom prst="rect">
            <a:avLst/>
          </a:prstGeom>
        </p:spPr>
      </p:pic>
      <p:sp>
        <p:nvSpPr>
          <p:cNvPr id="5" name="Τίτλος 1">
            <a:extLst>
              <a:ext uri="{FF2B5EF4-FFF2-40B4-BE49-F238E27FC236}">
                <a16:creationId xmlns:a16="http://schemas.microsoft.com/office/drawing/2014/main" xmlns="" id="{A0A505A4-409F-40F1-8DF2-399BF20A09C2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Database 	Diagram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0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A0A505A4-409F-40F1-8DF2-399BF20A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Database architecture</a:t>
            </a:r>
          </a:p>
        </p:txBody>
      </p:sp>
      <p:pic>
        <p:nvPicPr>
          <p:cNvPr id="12" name="Θέση περιεχομένου 8">
            <a:extLst>
              <a:ext uri="{FF2B5EF4-FFF2-40B4-BE49-F238E27FC236}">
                <a16:creationId xmlns:a16="http://schemas.microsoft.com/office/drawing/2014/main" xmlns="" id="{469CA90A-0AA2-483B-B0B3-DA64B3548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631" y="2014728"/>
            <a:ext cx="6631840" cy="4293997"/>
          </a:xfrm>
        </p:spPr>
      </p:pic>
    </p:spTree>
    <p:extLst>
      <p:ext uri="{BB962C8B-B14F-4D97-AF65-F5344CB8AC3E}">
        <p14:creationId xmlns:p14="http://schemas.microsoft.com/office/powerpoint/2010/main" val="27178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Ολοκληρωμένο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1399</TotalTime>
  <Words>191</Words>
  <Application>Microsoft Office PowerPoint</Application>
  <PresentationFormat>Ευρεία οθόνη</PresentationFormat>
  <Paragraphs>92</Paragraphs>
  <Slides>15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 3</vt:lpstr>
      <vt:lpstr>Ολοκληρωμένο</vt:lpstr>
      <vt:lpstr>Sacchon team6</vt:lpstr>
      <vt:lpstr>Our team</vt:lpstr>
      <vt:lpstr>Παρουσίαση του PowerPoint</vt:lpstr>
      <vt:lpstr>Work structure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Database architecture</vt:lpstr>
      <vt:lpstr>Παρουσίαση του PowerPoint</vt:lpstr>
      <vt:lpstr>Παρουσίαση του PowerPoint</vt:lpstr>
      <vt:lpstr>frontend</vt:lpstr>
      <vt:lpstr>Παρουσίαση του PowerPoint</vt:lpstr>
      <vt:lpstr>reflexions</vt:lpstr>
      <vt:lpstr>Thank you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Sacchon team6</dc:title>
  <dc:creator>Ηλέκτρα Μήτση</dc:creator>
  <cp:lastModifiedBy>Λογαριασμός Microsoft</cp:lastModifiedBy>
  <cp:revision>35</cp:revision>
  <dcterms:created xsi:type="dcterms:W3CDTF">2021-04-22T17:41:09Z</dcterms:created>
  <dcterms:modified xsi:type="dcterms:W3CDTF">2021-04-23T17:05:13Z</dcterms:modified>
</cp:coreProperties>
</file>