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05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2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7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4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reieckiger abstrakter Hintergrund">
            <a:extLst>
              <a:ext uri="{FF2B5EF4-FFF2-40B4-BE49-F238E27FC236}">
                <a16:creationId xmlns:a16="http://schemas.microsoft.com/office/drawing/2014/main" id="{99F5499E-BC10-46B4-A999-76D56EC5E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2FEDD6-9560-4A54-92B9-520E6C37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052" y="4902735"/>
            <a:ext cx="3581788" cy="1185353"/>
          </a:xfrm>
        </p:spPr>
        <p:txBody>
          <a:bodyPr anchor="ctr">
            <a:normAutofit/>
          </a:bodyPr>
          <a:lstStyle/>
          <a:p>
            <a:r>
              <a:rPr lang="de-DE" sz="2600" dirty="0"/>
              <a:t>Projektplanung &amp; Querschnittsaufgaben</a:t>
            </a:r>
            <a:endParaRPr lang="de-AT" sz="2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35C891-A26C-4FB5-B800-7A5EE180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8437" y="4909984"/>
            <a:ext cx="2000938" cy="1185353"/>
          </a:xfrm>
        </p:spPr>
        <p:txBody>
          <a:bodyPr anchor="ctr">
            <a:normAutofit/>
          </a:bodyPr>
          <a:lstStyle/>
          <a:p>
            <a:r>
              <a:rPr lang="de-DE" sz="1700" dirty="0"/>
              <a:t>Dujmovic Ivan</a:t>
            </a:r>
          </a:p>
          <a:p>
            <a:r>
              <a:rPr lang="de-DE" sz="1700" dirty="0"/>
              <a:t>&amp; Thomas Anton</a:t>
            </a:r>
            <a:endParaRPr lang="de-AT" sz="1700" dirty="0"/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79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33D70-F7AC-4A6A-A4E3-18087E5F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Verantwortungsmatrix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57294-5ACB-49B2-9D14-36F65D6C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Tabellarische Darstellung der Zuständigkeiten</a:t>
            </a:r>
          </a:p>
          <a:p>
            <a:pPr lvl="1"/>
            <a:r>
              <a:rPr lang="de-DE" dirty="0"/>
              <a:t>Sie zeigt auf welche Rolle die einzelnen Projektmitglieder bei der Verwirklichung des Gesamtprojekts spielen</a:t>
            </a:r>
          </a:p>
          <a:p>
            <a:r>
              <a:rPr lang="de-DE" dirty="0"/>
              <a:t>Das wichtigste ist!</a:t>
            </a:r>
          </a:p>
          <a:p>
            <a:pPr lvl="1"/>
            <a:r>
              <a:rPr lang="de-DE" dirty="0"/>
              <a:t>Das es wirklich nur </a:t>
            </a:r>
            <a:r>
              <a:rPr lang="de-DE" dirty="0">
                <a:solidFill>
                  <a:schemeClr val="accent2"/>
                </a:solidFill>
              </a:rPr>
              <a:t>einen</a:t>
            </a:r>
            <a:r>
              <a:rPr lang="de-DE" dirty="0"/>
              <a:t> Verantwortlichen pro Arbeitspaket gibt</a:t>
            </a:r>
          </a:p>
        </p:txBody>
      </p:sp>
    </p:spTree>
    <p:extLst>
      <p:ext uri="{BB962C8B-B14F-4D97-AF65-F5344CB8AC3E}">
        <p14:creationId xmlns:p14="http://schemas.microsoft.com/office/powerpoint/2010/main" val="70184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F428CE5-98FD-4FD9-A015-DF8FE114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anhand eines Videos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402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7A073-1699-4045-BCD7-591C647E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97A3A-4A7C-4507-A50D-0D4CCF9D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wird durch Diagramme bzw. durch Pläne dargestellt</a:t>
            </a:r>
          </a:p>
          <a:p>
            <a:r>
              <a:rPr lang="de-DE" dirty="0"/>
              <a:t>Es gibt 3 Arten davon:</a:t>
            </a:r>
          </a:p>
          <a:p>
            <a:pPr lvl="1"/>
            <a:r>
              <a:rPr lang="de-DE" dirty="0"/>
              <a:t>GANTT-Diagramm</a:t>
            </a:r>
          </a:p>
          <a:p>
            <a:pPr lvl="1"/>
            <a:r>
              <a:rPr lang="de-DE" dirty="0"/>
              <a:t>Netzplan</a:t>
            </a:r>
          </a:p>
          <a:p>
            <a:pPr lvl="1"/>
            <a:r>
              <a:rPr lang="de-DE" dirty="0"/>
              <a:t>Aktions-/Arbeitsplan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433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833C5-BE20-4586-B601-78B4078F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GANTT-Diagramm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C469D-AA8E-4784-A216-9D8F771E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36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97535-E5EB-4C0A-B79E-B64856A7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Netzplan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77F14-7F96-4658-9351-2666F1D9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32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9C7A3-212B-42F4-B721-707E6183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Beispiel: Aktions-/Arbeitsplan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51522-CE14-4F66-A885-B00B7937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54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D4A1E-1155-4D1E-8821-72340F0C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| Kapitel 5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C3AF5-E239-4000-B786-DE90E387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49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0A39B-33CD-4AD4-ACCD-AD5EB87E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Kapitel 4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1C497-D544-4F92-AF72-21783513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  <a:p>
            <a:r>
              <a:rPr lang="de-AT" dirty="0"/>
              <a:t>Arbeitspakete und Verantwortungsmatrix</a:t>
            </a:r>
          </a:p>
          <a:p>
            <a:r>
              <a:rPr lang="de-AT" dirty="0"/>
              <a:t>Zeitplanung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483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BC9A5-48CA-4514-BF15-146F46F4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Projektstrukturplan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EB58F-3221-4D8F-8769-65E86F61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Wichtige Punkte meinerseits…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15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38760E3-427F-40DA-9437-348BC80F8777}"/>
              </a:ext>
            </a:extLst>
          </p:cNvPr>
          <p:cNvSpPr/>
          <p:nvPr/>
        </p:nvSpPr>
        <p:spPr>
          <a:xfrm>
            <a:off x="4892216" y="88641"/>
            <a:ext cx="2618650" cy="68334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FEF63F7-5C50-4AB6-A87F-8AE3EAFF746E}"/>
              </a:ext>
            </a:extLst>
          </p:cNvPr>
          <p:cNvSpPr txBox="1"/>
          <p:nvPr/>
        </p:nvSpPr>
        <p:spPr>
          <a:xfrm>
            <a:off x="4850009" y="82339"/>
            <a:ext cx="199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Projektname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581A313-5382-48DB-B2BD-BAE34AA4C7BC}"/>
              </a:ext>
            </a:extLst>
          </p:cNvPr>
          <p:cNvSpPr/>
          <p:nvPr/>
        </p:nvSpPr>
        <p:spPr>
          <a:xfrm>
            <a:off x="484588" y="1381587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710C40A-D07E-422F-9179-3BE0A85E7DC1}"/>
              </a:ext>
            </a:extLst>
          </p:cNvPr>
          <p:cNvSpPr/>
          <p:nvPr/>
        </p:nvSpPr>
        <p:spPr>
          <a:xfrm>
            <a:off x="2826146" y="1381588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C5C1824-0FED-4DE2-8545-128D3B34C406}"/>
              </a:ext>
            </a:extLst>
          </p:cNvPr>
          <p:cNvSpPr/>
          <p:nvPr/>
        </p:nvSpPr>
        <p:spPr>
          <a:xfrm>
            <a:off x="5273056" y="1381588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0DC6D9B-5753-4446-8509-79395C09F1AC}"/>
              </a:ext>
            </a:extLst>
          </p:cNvPr>
          <p:cNvSpPr/>
          <p:nvPr/>
        </p:nvSpPr>
        <p:spPr>
          <a:xfrm>
            <a:off x="7651852" y="1381588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BE50D02-BE4B-43C4-A4B7-93764F2C79A0}"/>
              </a:ext>
            </a:extLst>
          </p:cNvPr>
          <p:cNvSpPr/>
          <p:nvPr/>
        </p:nvSpPr>
        <p:spPr>
          <a:xfrm>
            <a:off x="9970746" y="1381588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3529404-B135-4D0E-BD61-0C3120DEBEC7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5896741" y="1076787"/>
            <a:ext cx="609600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D6547A49-DCDF-4D02-B1FA-85E04CCBEB2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197437" y="1048622"/>
            <a:ext cx="2382901" cy="3329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863D4B14-4605-4843-B7B5-F7AEACDE2D1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199489" y="1048622"/>
            <a:ext cx="4699743" cy="3329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5DA46CB8-4A20-49F1-B9FC-F23A42C3BFAE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3754633" y="1048622"/>
            <a:ext cx="2442807" cy="3329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6DC599DA-A225-4687-BEE6-3306FAFE8CF2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1413075" y="1048621"/>
            <a:ext cx="4792573" cy="3329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82E3BC8-F8AF-4C86-8C11-16EDC4CA0B35}"/>
              </a:ext>
            </a:extLst>
          </p:cNvPr>
          <p:cNvSpPr/>
          <p:nvPr/>
        </p:nvSpPr>
        <p:spPr>
          <a:xfrm>
            <a:off x="687623" y="2385838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FAFA978-1F2C-4949-B64E-4601A7738C9E}"/>
              </a:ext>
            </a:extLst>
          </p:cNvPr>
          <p:cNvSpPr/>
          <p:nvPr/>
        </p:nvSpPr>
        <p:spPr>
          <a:xfrm>
            <a:off x="687623" y="3014856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D62D48A-09B8-4D97-9411-153E02624709}"/>
              </a:ext>
            </a:extLst>
          </p:cNvPr>
          <p:cNvSpPr/>
          <p:nvPr/>
        </p:nvSpPr>
        <p:spPr>
          <a:xfrm>
            <a:off x="677155" y="3632660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8A7CC62-FBB9-4EB2-BCC6-14A1D08BCA0B}"/>
              </a:ext>
            </a:extLst>
          </p:cNvPr>
          <p:cNvSpPr/>
          <p:nvPr/>
        </p:nvSpPr>
        <p:spPr>
          <a:xfrm>
            <a:off x="677155" y="4261678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42612AB-4590-4AB8-BEE8-7BF366B40F1A}"/>
              </a:ext>
            </a:extLst>
          </p:cNvPr>
          <p:cNvSpPr/>
          <p:nvPr/>
        </p:nvSpPr>
        <p:spPr>
          <a:xfrm>
            <a:off x="5478257" y="4879110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220EB9AD-660F-4319-91DF-F119759D1865}"/>
              </a:ext>
            </a:extLst>
          </p:cNvPr>
          <p:cNvSpPr/>
          <p:nvPr/>
        </p:nvSpPr>
        <p:spPr>
          <a:xfrm>
            <a:off x="3030353" y="2377815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2780BEF-289A-4119-8623-8E649F64EB60}"/>
              </a:ext>
            </a:extLst>
          </p:cNvPr>
          <p:cNvSpPr/>
          <p:nvPr/>
        </p:nvSpPr>
        <p:spPr>
          <a:xfrm>
            <a:off x="3030353" y="3006833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8356ACC-E17E-42EF-AA8A-C23F33FF1D78}"/>
              </a:ext>
            </a:extLst>
          </p:cNvPr>
          <p:cNvSpPr/>
          <p:nvPr/>
        </p:nvSpPr>
        <p:spPr>
          <a:xfrm>
            <a:off x="3019885" y="3624637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97D39EB-7D78-437A-A8C5-7E02CA4C300E}"/>
              </a:ext>
            </a:extLst>
          </p:cNvPr>
          <p:cNvSpPr/>
          <p:nvPr/>
        </p:nvSpPr>
        <p:spPr>
          <a:xfrm>
            <a:off x="5478257" y="2385838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67FCB-7CB4-4293-9237-748FE8869264}"/>
              </a:ext>
            </a:extLst>
          </p:cNvPr>
          <p:cNvSpPr/>
          <p:nvPr/>
        </p:nvSpPr>
        <p:spPr>
          <a:xfrm>
            <a:off x="5478257" y="3014856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7E8FADEA-7DDA-4994-982D-0FDEDED76A8E}"/>
              </a:ext>
            </a:extLst>
          </p:cNvPr>
          <p:cNvSpPr/>
          <p:nvPr/>
        </p:nvSpPr>
        <p:spPr>
          <a:xfrm>
            <a:off x="5467789" y="3632660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34C9DC0-BF30-4F85-80F7-85C3A1E06F41}"/>
              </a:ext>
            </a:extLst>
          </p:cNvPr>
          <p:cNvSpPr/>
          <p:nvPr/>
        </p:nvSpPr>
        <p:spPr>
          <a:xfrm>
            <a:off x="5467789" y="4261678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F4A5B9DE-5D51-40D9-9607-280849D00C65}"/>
              </a:ext>
            </a:extLst>
          </p:cNvPr>
          <p:cNvSpPr/>
          <p:nvPr/>
        </p:nvSpPr>
        <p:spPr>
          <a:xfrm>
            <a:off x="7853403" y="2389035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B2FBE105-1212-42E9-88F1-E26A1241DEEE}"/>
              </a:ext>
            </a:extLst>
          </p:cNvPr>
          <p:cNvSpPr/>
          <p:nvPr/>
        </p:nvSpPr>
        <p:spPr>
          <a:xfrm>
            <a:off x="7853403" y="3018053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F0794110-0D39-41A8-ACA3-66031EC43B8F}"/>
              </a:ext>
            </a:extLst>
          </p:cNvPr>
          <p:cNvSpPr/>
          <p:nvPr/>
        </p:nvSpPr>
        <p:spPr>
          <a:xfrm>
            <a:off x="7842935" y="3635857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1F148A9-21F9-448B-9600-EA66DA9B6FD7}"/>
              </a:ext>
            </a:extLst>
          </p:cNvPr>
          <p:cNvSpPr/>
          <p:nvPr/>
        </p:nvSpPr>
        <p:spPr>
          <a:xfrm>
            <a:off x="7842935" y="4264875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883E168-86AB-4DB5-A905-3381B9BBB0B1}"/>
              </a:ext>
            </a:extLst>
          </p:cNvPr>
          <p:cNvSpPr/>
          <p:nvPr/>
        </p:nvSpPr>
        <p:spPr>
          <a:xfrm>
            <a:off x="10172854" y="2387030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4138343-55CB-4B96-8CE5-419AD070E5CA}"/>
              </a:ext>
            </a:extLst>
          </p:cNvPr>
          <p:cNvSpPr/>
          <p:nvPr/>
        </p:nvSpPr>
        <p:spPr>
          <a:xfrm>
            <a:off x="10172854" y="3016048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EC5A98B-EB43-4C8F-886E-8CAC2FF2A544}"/>
              </a:ext>
            </a:extLst>
          </p:cNvPr>
          <p:cNvSpPr/>
          <p:nvPr/>
        </p:nvSpPr>
        <p:spPr>
          <a:xfrm>
            <a:off x="10162386" y="3633852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73654CA-BD78-41DD-B686-6213185E1992}"/>
              </a:ext>
            </a:extLst>
          </p:cNvPr>
          <p:cNvSpPr/>
          <p:nvPr/>
        </p:nvSpPr>
        <p:spPr>
          <a:xfrm>
            <a:off x="10162386" y="4262870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A040418-58A5-4273-B240-20B7D3A8A125}"/>
              </a:ext>
            </a:extLst>
          </p:cNvPr>
          <p:cNvSpPr/>
          <p:nvPr/>
        </p:nvSpPr>
        <p:spPr>
          <a:xfrm>
            <a:off x="10162386" y="4911350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55896DA0-FDA6-42E3-923A-04AC5A7AA8B5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H="1">
            <a:off x="9758837" y="2232145"/>
            <a:ext cx="625926" cy="20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D35E585A-D45A-49BF-8B94-4B5489BE2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61376" y="2232145"/>
            <a:ext cx="625926" cy="2021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F23FB694-4AC3-4EF3-B4D3-04BE0F5C48DB}"/>
              </a:ext>
            </a:extLst>
          </p:cNvPr>
          <p:cNvCxnSpPr>
            <a:cxnSpLocks/>
            <a:endCxn id="99" idx="1"/>
          </p:cNvCxnSpPr>
          <p:nvPr/>
        </p:nvCxnSpPr>
        <p:spPr>
          <a:xfrm rot="16200000" flipH="1">
            <a:off x="9447914" y="2550240"/>
            <a:ext cx="1247772" cy="2021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4E11DEC5-36CE-4FB6-82FF-2E1FD7AABA1D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9130191" y="2860789"/>
            <a:ext cx="1872750" cy="19163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D7C89B0F-379A-4EE3-91D1-75423EBE3383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8821885" y="3181501"/>
            <a:ext cx="2494596" cy="186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A5147EA4-E353-446E-88A1-1A0F21FB70BA}"/>
              </a:ext>
            </a:extLst>
          </p:cNvPr>
          <p:cNvCxnSpPr>
            <a:cxnSpLocks/>
            <a:endCxn id="102" idx="1"/>
          </p:cNvCxnSpPr>
          <p:nvPr/>
        </p:nvCxnSpPr>
        <p:spPr>
          <a:xfrm rot="16200000" flipH="1">
            <a:off x="8319238" y="3327334"/>
            <a:ext cx="3492000" cy="1942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A4C6A41E-730B-432D-886D-8474B9378ECE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7438659" y="2233423"/>
            <a:ext cx="627936" cy="2015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849E204F-62B2-4CB4-95E1-6C73801960E3}"/>
              </a:ext>
            </a:extLst>
          </p:cNvPr>
          <p:cNvCxnSpPr>
            <a:cxnSpLocks/>
            <a:endCxn id="95" idx="1"/>
          </p:cNvCxnSpPr>
          <p:nvPr/>
        </p:nvCxnSpPr>
        <p:spPr>
          <a:xfrm rot="16200000" flipH="1">
            <a:off x="7122879" y="2546661"/>
            <a:ext cx="1256956" cy="20409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1DB7AA34-63DE-45A2-994E-B8D86B433BCF}"/>
              </a:ext>
            </a:extLst>
          </p:cNvPr>
          <p:cNvCxnSpPr>
            <a:cxnSpLocks/>
            <a:endCxn id="96" idx="1"/>
          </p:cNvCxnSpPr>
          <p:nvPr/>
        </p:nvCxnSpPr>
        <p:spPr>
          <a:xfrm rot="16200000" flipH="1">
            <a:off x="6793532" y="2845586"/>
            <a:ext cx="1905184" cy="1936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7C9A28B7-83AE-4E52-83AE-5BFBE8CCF88F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6475415" y="3156487"/>
            <a:ext cx="2535206" cy="1998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900B3110-1073-4481-AE0C-B462896F7079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5063285" y="2229998"/>
            <a:ext cx="624742" cy="2052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Verbinder: gewinkelt 139">
            <a:extLst>
              <a:ext uri="{FF2B5EF4-FFF2-40B4-BE49-F238E27FC236}">
                <a16:creationId xmlns:a16="http://schemas.microsoft.com/office/drawing/2014/main" id="{F055BE97-C255-47AB-A8B6-CF50589111B7}"/>
              </a:ext>
            </a:extLst>
          </p:cNvPr>
          <p:cNvCxnSpPr>
            <a:cxnSpLocks/>
            <a:endCxn id="91" idx="1"/>
          </p:cNvCxnSpPr>
          <p:nvPr/>
        </p:nvCxnSpPr>
        <p:spPr>
          <a:xfrm rot="16200000" flipH="1">
            <a:off x="4754074" y="2549805"/>
            <a:ext cx="1240626" cy="2077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Verbinder: gewinkelt 142">
            <a:extLst>
              <a:ext uri="{FF2B5EF4-FFF2-40B4-BE49-F238E27FC236}">
                <a16:creationId xmlns:a16="http://schemas.microsoft.com/office/drawing/2014/main" id="{AAAC5EF5-E463-4D35-B15D-2C2D3A559908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4437483" y="2861486"/>
            <a:ext cx="1865878" cy="1947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185DCD7B-2BCB-4DC1-A316-8E31027B7FE3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4125904" y="3178925"/>
            <a:ext cx="2494270" cy="1895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Verbinder: gewinkelt 148">
            <a:extLst>
              <a:ext uri="{FF2B5EF4-FFF2-40B4-BE49-F238E27FC236}">
                <a16:creationId xmlns:a16="http://schemas.microsoft.com/office/drawing/2014/main" id="{7A3DD9DE-A71A-4176-9157-52C540E6B6BE}"/>
              </a:ext>
            </a:extLst>
          </p:cNvPr>
          <p:cNvCxnSpPr>
            <a:cxnSpLocks/>
            <a:endCxn id="84" idx="1"/>
          </p:cNvCxnSpPr>
          <p:nvPr/>
        </p:nvCxnSpPr>
        <p:spPr>
          <a:xfrm rot="16200000" flipH="1">
            <a:off x="3825471" y="3485456"/>
            <a:ext cx="3110838" cy="1947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633EA54A-5DD8-4C62-B4F8-6A30B2B58DF2}"/>
              </a:ext>
            </a:extLst>
          </p:cNvPr>
          <p:cNvCxnSpPr>
            <a:cxnSpLocks/>
            <a:endCxn id="86" idx="1"/>
          </p:cNvCxnSpPr>
          <p:nvPr/>
        </p:nvCxnSpPr>
        <p:spPr>
          <a:xfrm rot="16200000" flipH="1">
            <a:off x="2619889" y="2226483"/>
            <a:ext cx="616720" cy="2042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B9AB7F26-6EF3-471B-ACC8-E9E06F29D1DD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2304624" y="2540236"/>
            <a:ext cx="1244712" cy="2067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DC928410-0ABF-403C-AFB6-4E1BF179DF90}"/>
              </a:ext>
            </a:extLst>
          </p:cNvPr>
          <p:cNvCxnSpPr>
            <a:cxnSpLocks/>
            <a:endCxn id="88" idx="1"/>
          </p:cNvCxnSpPr>
          <p:nvPr/>
        </p:nvCxnSpPr>
        <p:spPr>
          <a:xfrm rot="16200000" flipH="1">
            <a:off x="1992818" y="2856702"/>
            <a:ext cx="1857856" cy="1962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1BFEB8BD-476C-4516-8769-89FBA40373DB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269389" y="2226736"/>
            <a:ext cx="630894" cy="2055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Verbinder: gewinkelt 163">
            <a:extLst>
              <a:ext uri="{FF2B5EF4-FFF2-40B4-BE49-F238E27FC236}">
                <a16:creationId xmlns:a16="http://schemas.microsoft.com/office/drawing/2014/main" id="{DF7FC36F-1F30-4CAA-A79C-D2B9521C04F6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-45076" y="2541289"/>
            <a:ext cx="1259824" cy="2055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Verbinder: gewinkelt 166">
            <a:extLst>
              <a:ext uri="{FF2B5EF4-FFF2-40B4-BE49-F238E27FC236}">
                <a16:creationId xmlns:a16="http://schemas.microsoft.com/office/drawing/2014/main" id="{E0D4B636-ED13-4473-9161-8124B69F83A8}"/>
              </a:ext>
            </a:extLst>
          </p:cNvPr>
          <p:cNvCxnSpPr>
            <a:cxnSpLocks/>
            <a:endCxn id="66" idx="1"/>
          </p:cNvCxnSpPr>
          <p:nvPr/>
        </p:nvCxnSpPr>
        <p:spPr>
          <a:xfrm rot="16200000" flipH="1">
            <a:off x="-362682" y="2851955"/>
            <a:ext cx="1884568" cy="19510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Verbinder: gewinkelt 169">
            <a:extLst>
              <a:ext uri="{FF2B5EF4-FFF2-40B4-BE49-F238E27FC236}">
                <a16:creationId xmlns:a16="http://schemas.microsoft.com/office/drawing/2014/main" id="{28B8EF2D-FEFE-43DD-82DB-3AADE9BF8D2C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H="1">
            <a:off x="-676872" y="3166783"/>
            <a:ext cx="2506736" cy="2013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83BE41-56D8-425D-AB00-533DB25857FC}"/>
              </a:ext>
            </a:extLst>
          </p:cNvPr>
          <p:cNvSpPr txBox="1"/>
          <p:nvPr/>
        </p:nvSpPr>
        <p:spPr>
          <a:xfrm>
            <a:off x="449225" y="1416872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Teilprojekt A</a:t>
            </a:r>
            <a:endParaRPr lang="de-AT" sz="1100" dirty="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DBF1FD01-80BE-4900-BF8C-653F2B7D306A}"/>
              </a:ext>
            </a:extLst>
          </p:cNvPr>
          <p:cNvSpPr txBox="1"/>
          <p:nvPr/>
        </p:nvSpPr>
        <p:spPr>
          <a:xfrm>
            <a:off x="2817396" y="1408005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Teilprojekt B</a:t>
            </a:r>
            <a:endParaRPr lang="de-AT" sz="1100" dirty="0"/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00BA0BE2-0F69-45B0-BE48-6F56B244AA97}"/>
              </a:ext>
            </a:extLst>
          </p:cNvPr>
          <p:cNvSpPr txBox="1"/>
          <p:nvPr/>
        </p:nvSpPr>
        <p:spPr>
          <a:xfrm>
            <a:off x="5310739" y="1403282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Teilprojekt C</a:t>
            </a:r>
            <a:endParaRPr lang="de-AT" sz="1100" dirty="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A183BBE4-F223-4AC8-B28E-A37C7F68F853}"/>
              </a:ext>
            </a:extLst>
          </p:cNvPr>
          <p:cNvSpPr txBox="1"/>
          <p:nvPr/>
        </p:nvSpPr>
        <p:spPr>
          <a:xfrm>
            <a:off x="7647404" y="1401645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Teilprojekt D</a:t>
            </a:r>
            <a:endParaRPr lang="de-AT" sz="1100" dirty="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10635894-C349-47B9-A11B-8AD206F54411}"/>
              </a:ext>
            </a:extLst>
          </p:cNvPr>
          <p:cNvSpPr txBox="1"/>
          <p:nvPr/>
        </p:nvSpPr>
        <p:spPr>
          <a:xfrm>
            <a:off x="9977050" y="1391830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Teilprojekt E</a:t>
            </a:r>
            <a:endParaRPr lang="de-AT" sz="1100" dirty="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885B9258-4F5E-4F94-9A57-3A520098D6BC}"/>
              </a:ext>
            </a:extLst>
          </p:cNvPr>
          <p:cNvSpPr txBox="1"/>
          <p:nvPr/>
        </p:nvSpPr>
        <p:spPr>
          <a:xfrm>
            <a:off x="631782" y="2378801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</a:t>
            </a:r>
            <a:endParaRPr lang="de-AT" sz="1000" dirty="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5973BAB1-8C2E-431B-A7E8-D0F4901887C4}"/>
              </a:ext>
            </a:extLst>
          </p:cNvPr>
          <p:cNvSpPr txBox="1"/>
          <p:nvPr/>
        </p:nvSpPr>
        <p:spPr>
          <a:xfrm>
            <a:off x="624159" y="3018053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2</a:t>
            </a:r>
            <a:endParaRPr lang="de-AT" sz="1000" dirty="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A827A1DC-02B9-4829-BC0C-E3D863717615}"/>
              </a:ext>
            </a:extLst>
          </p:cNvPr>
          <p:cNvSpPr txBox="1"/>
          <p:nvPr/>
        </p:nvSpPr>
        <p:spPr>
          <a:xfrm>
            <a:off x="608560" y="3612394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3</a:t>
            </a:r>
            <a:endParaRPr lang="de-AT" sz="1000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7CC9F6AE-092C-4082-9B73-A7DB1C5BEB3A}"/>
              </a:ext>
            </a:extLst>
          </p:cNvPr>
          <p:cNvSpPr txBox="1"/>
          <p:nvPr/>
        </p:nvSpPr>
        <p:spPr>
          <a:xfrm>
            <a:off x="631782" y="4267452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4</a:t>
            </a:r>
            <a:endParaRPr lang="de-AT" sz="1000" dirty="0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98EFACAD-6668-4787-BFD1-D067307DB919}"/>
              </a:ext>
            </a:extLst>
          </p:cNvPr>
          <p:cNvSpPr txBox="1"/>
          <p:nvPr/>
        </p:nvSpPr>
        <p:spPr>
          <a:xfrm>
            <a:off x="2990977" y="2378801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5</a:t>
            </a:r>
            <a:endParaRPr lang="de-AT" sz="1000" dirty="0"/>
          </a:p>
        </p:txBody>
      </p:sp>
      <p:sp>
        <p:nvSpPr>
          <p:cNvPr id="182" name="Textfeld 181">
            <a:extLst>
              <a:ext uri="{FF2B5EF4-FFF2-40B4-BE49-F238E27FC236}">
                <a16:creationId xmlns:a16="http://schemas.microsoft.com/office/drawing/2014/main" id="{95DB7EF2-C746-4ACD-9AC0-327CBE1E8839}"/>
              </a:ext>
            </a:extLst>
          </p:cNvPr>
          <p:cNvSpPr txBox="1"/>
          <p:nvPr/>
        </p:nvSpPr>
        <p:spPr>
          <a:xfrm>
            <a:off x="2982218" y="3018364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6</a:t>
            </a:r>
            <a:endParaRPr lang="de-AT" sz="1000" dirty="0"/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406E7C0D-A746-4D1D-AF2E-D4DC6F26F754}"/>
              </a:ext>
            </a:extLst>
          </p:cNvPr>
          <p:cNvSpPr txBox="1"/>
          <p:nvPr/>
        </p:nvSpPr>
        <p:spPr>
          <a:xfrm>
            <a:off x="2964372" y="3621720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7</a:t>
            </a:r>
            <a:endParaRPr lang="de-AT" sz="1000" dirty="0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2407090A-C0BD-40E9-A5C0-00CA9C353BD6}"/>
              </a:ext>
            </a:extLst>
          </p:cNvPr>
          <p:cNvSpPr txBox="1"/>
          <p:nvPr/>
        </p:nvSpPr>
        <p:spPr>
          <a:xfrm>
            <a:off x="5441135" y="2396103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8</a:t>
            </a:r>
            <a:endParaRPr lang="de-AT" sz="1000" dirty="0"/>
          </a:p>
        </p:txBody>
      </p:sp>
      <p:sp>
        <p:nvSpPr>
          <p:cNvPr id="185" name="Textfeld 184">
            <a:extLst>
              <a:ext uri="{FF2B5EF4-FFF2-40B4-BE49-F238E27FC236}">
                <a16:creationId xmlns:a16="http://schemas.microsoft.com/office/drawing/2014/main" id="{9E47EBE8-01BA-461D-B094-E68D7FB50E9B}"/>
              </a:ext>
            </a:extLst>
          </p:cNvPr>
          <p:cNvSpPr txBox="1"/>
          <p:nvPr/>
        </p:nvSpPr>
        <p:spPr>
          <a:xfrm>
            <a:off x="5449228" y="3033444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9</a:t>
            </a:r>
            <a:endParaRPr lang="de-AT" sz="1000" dirty="0"/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0607810B-EA05-432C-8C58-18D39D1629B0}"/>
              </a:ext>
            </a:extLst>
          </p:cNvPr>
          <p:cNvSpPr txBox="1"/>
          <p:nvPr/>
        </p:nvSpPr>
        <p:spPr>
          <a:xfrm>
            <a:off x="5433257" y="3647060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10</a:t>
            </a:r>
            <a:endParaRPr lang="de-AT" sz="1000" dirty="0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0F0D306B-7FD2-4641-A210-1A19B4A1F276}"/>
              </a:ext>
            </a:extLst>
          </p:cNvPr>
          <p:cNvSpPr txBox="1"/>
          <p:nvPr/>
        </p:nvSpPr>
        <p:spPr>
          <a:xfrm>
            <a:off x="5441134" y="4294489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11</a:t>
            </a:r>
            <a:endParaRPr lang="de-AT" sz="1000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147B9AA0-0D56-4702-8763-B3F2BCA4E530}"/>
              </a:ext>
            </a:extLst>
          </p:cNvPr>
          <p:cNvSpPr txBox="1"/>
          <p:nvPr/>
        </p:nvSpPr>
        <p:spPr>
          <a:xfrm>
            <a:off x="5441133" y="4897698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12</a:t>
            </a:r>
            <a:endParaRPr lang="de-AT" sz="1000" dirty="0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5C8B04B2-E4E8-4EFB-97F6-1F53A96BC1B4}"/>
              </a:ext>
            </a:extLst>
          </p:cNvPr>
          <p:cNvSpPr txBox="1"/>
          <p:nvPr/>
        </p:nvSpPr>
        <p:spPr>
          <a:xfrm>
            <a:off x="7804353" y="2386023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13</a:t>
            </a:r>
            <a:endParaRPr lang="de-AT" sz="1000" dirty="0"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79E9FCAD-D5AA-4A70-99CC-4B9716D5B3C6}"/>
              </a:ext>
            </a:extLst>
          </p:cNvPr>
          <p:cNvSpPr txBox="1"/>
          <p:nvPr/>
        </p:nvSpPr>
        <p:spPr>
          <a:xfrm>
            <a:off x="7803255" y="3018053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14</a:t>
            </a:r>
            <a:endParaRPr lang="de-AT" sz="1000" dirty="0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8E9A5ABF-166D-414F-89E9-33972AB845AA}"/>
              </a:ext>
            </a:extLst>
          </p:cNvPr>
          <p:cNvSpPr txBox="1"/>
          <p:nvPr/>
        </p:nvSpPr>
        <p:spPr>
          <a:xfrm>
            <a:off x="7814140" y="3621720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15</a:t>
            </a:r>
            <a:endParaRPr lang="de-AT" sz="1000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5DF2FBE9-6CD5-48FC-AFAA-767C577CA26F}"/>
              </a:ext>
            </a:extLst>
          </p:cNvPr>
          <p:cNvSpPr txBox="1"/>
          <p:nvPr/>
        </p:nvSpPr>
        <p:spPr>
          <a:xfrm>
            <a:off x="7814140" y="4258329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16</a:t>
            </a:r>
            <a:endParaRPr lang="de-AT" sz="1000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66F18056-0155-4AD7-B529-391D52D22FD6}"/>
              </a:ext>
            </a:extLst>
          </p:cNvPr>
          <p:cNvSpPr txBox="1"/>
          <p:nvPr/>
        </p:nvSpPr>
        <p:spPr>
          <a:xfrm>
            <a:off x="10126629" y="2410551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17</a:t>
            </a:r>
            <a:endParaRPr lang="de-AT" sz="1000" dirty="0"/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105B0069-A2B0-4003-AEDB-59FB3CE4F6D9}"/>
              </a:ext>
            </a:extLst>
          </p:cNvPr>
          <p:cNvSpPr txBox="1"/>
          <p:nvPr/>
        </p:nvSpPr>
        <p:spPr>
          <a:xfrm>
            <a:off x="10153115" y="3042216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18</a:t>
            </a:r>
            <a:endParaRPr lang="de-AT" sz="1000" dirty="0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715322B9-A251-42D3-B85B-050F7D9854E1}"/>
              </a:ext>
            </a:extLst>
          </p:cNvPr>
          <p:cNvSpPr txBox="1"/>
          <p:nvPr/>
        </p:nvSpPr>
        <p:spPr>
          <a:xfrm>
            <a:off x="10122341" y="3629334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19</a:t>
            </a:r>
            <a:endParaRPr lang="de-AT" sz="1000" dirty="0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B7FE067D-F8B5-441E-B105-6251467E2EEB}"/>
              </a:ext>
            </a:extLst>
          </p:cNvPr>
          <p:cNvSpPr txBox="1"/>
          <p:nvPr/>
        </p:nvSpPr>
        <p:spPr>
          <a:xfrm>
            <a:off x="10114323" y="4267452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20</a:t>
            </a:r>
            <a:endParaRPr lang="de-AT" sz="1000" dirty="0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53C17837-7D15-491F-943C-8C54F9C57409}"/>
              </a:ext>
            </a:extLst>
          </p:cNvPr>
          <p:cNvSpPr txBox="1"/>
          <p:nvPr/>
        </p:nvSpPr>
        <p:spPr>
          <a:xfrm>
            <a:off x="10093748" y="4921700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Arbeitspaket 21</a:t>
            </a:r>
            <a:endParaRPr lang="de-AT" sz="1000" dirty="0"/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09AA0294-F46A-4A73-AF42-F4A40ABF5E2F}"/>
              </a:ext>
            </a:extLst>
          </p:cNvPr>
          <p:cNvSpPr txBox="1"/>
          <p:nvPr/>
        </p:nvSpPr>
        <p:spPr>
          <a:xfrm>
            <a:off x="458929" y="1795011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CD23A054-97AA-4086-8BEB-3C4ED9AC15F0}"/>
              </a:ext>
            </a:extLst>
          </p:cNvPr>
          <p:cNvSpPr txBox="1"/>
          <p:nvPr/>
        </p:nvSpPr>
        <p:spPr>
          <a:xfrm>
            <a:off x="630595" y="2686722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0269486-2660-476E-B743-0DE9EC097987}"/>
              </a:ext>
            </a:extLst>
          </p:cNvPr>
          <p:cNvSpPr txBox="1"/>
          <p:nvPr/>
        </p:nvSpPr>
        <p:spPr>
          <a:xfrm>
            <a:off x="630595" y="3297508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C637F210-B02C-40BB-9C7B-66B75F8FB5DB}"/>
              </a:ext>
            </a:extLst>
          </p:cNvPr>
          <p:cNvSpPr txBox="1"/>
          <p:nvPr/>
        </p:nvSpPr>
        <p:spPr>
          <a:xfrm>
            <a:off x="626720" y="3935384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F7DC6EF-537E-409A-B129-C152079B427D}"/>
              </a:ext>
            </a:extLst>
          </p:cNvPr>
          <p:cNvSpPr txBox="1"/>
          <p:nvPr/>
        </p:nvSpPr>
        <p:spPr>
          <a:xfrm>
            <a:off x="604661" y="4562562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D8078E08-5352-49EA-8702-50C97B5BADB3}"/>
              </a:ext>
            </a:extLst>
          </p:cNvPr>
          <p:cNvSpPr txBox="1"/>
          <p:nvPr/>
        </p:nvSpPr>
        <p:spPr>
          <a:xfrm>
            <a:off x="2766409" y="1804811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BDD9B0F5-D4FC-4A94-B05B-37F3D104D023}"/>
              </a:ext>
            </a:extLst>
          </p:cNvPr>
          <p:cNvSpPr txBox="1"/>
          <p:nvPr/>
        </p:nvSpPr>
        <p:spPr>
          <a:xfrm>
            <a:off x="2976933" y="2668464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CF6BF2CD-A88A-46EE-A545-520332C95B05}"/>
              </a:ext>
            </a:extLst>
          </p:cNvPr>
          <p:cNvSpPr txBox="1"/>
          <p:nvPr/>
        </p:nvSpPr>
        <p:spPr>
          <a:xfrm>
            <a:off x="2964959" y="3290095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2CC3359D-4000-4F9E-AED1-27A38253C404}"/>
              </a:ext>
            </a:extLst>
          </p:cNvPr>
          <p:cNvSpPr txBox="1"/>
          <p:nvPr/>
        </p:nvSpPr>
        <p:spPr>
          <a:xfrm>
            <a:off x="2986598" y="3918215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2C981B42-C7A8-4777-97BE-EAA609C9E644}"/>
              </a:ext>
            </a:extLst>
          </p:cNvPr>
          <p:cNvSpPr txBox="1"/>
          <p:nvPr/>
        </p:nvSpPr>
        <p:spPr>
          <a:xfrm>
            <a:off x="5233733" y="1788183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F24E8F3B-9765-4C53-98D4-A2A8F15F9800}"/>
              </a:ext>
            </a:extLst>
          </p:cNvPr>
          <p:cNvSpPr txBox="1"/>
          <p:nvPr/>
        </p:nvSpPr>
        <p:spPr>
          <a:xfrm>
            <a:off x="5449228" y="2693171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1E59D0CD-2F68-45D1-862D-7E718140890B}"/>
              </a:ext>
            </a:extLst>
          </p:cNvPr>
          <p:cNvSpPr txBox="1"/>
          <p:nvPr/>
        </p:nvSpPr>
        <p:spPr>
          <a:xfrm>
            <a:off x="5418305" y="3331742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A55E5ACB-9389-44C4-AC88-3CA19D1766AA}"/>
              </a:ext>
            </a:extLst>
          </p:cNvPr>
          <p:cNvSpPr txBox="1"/>
          <p:nvPr/>
        </p:nvSpPr>
        <p:spPr>
          <a:xfrm>
            <a:off x="5433257" y="3935384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54AA054-FEC9-46B3-87AE-674B92DB7CF7}"/>
              </a:ext>
            </a:extLst>
          </p:cNvPr>
          <p:cNvSpPr txBox="1"/>
          <p:nvPr/>
        </p:nvSpPr>
        <p:spPr>
          <a:xfrm>
            <a:off x="5421177" y="4582644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959BF123-C853-4AFD-92F7-C884EDB7502B}"/>
              </a:ext>
            </a:extLst>
          </p:cNvPr>
          <p:cNvSpPr txBox="1"/>
          <p:nvPr/>
        </p:nvSpPr>
        <p:spPr>
          <a:xfrm>
            <a:off x="5441133" y="5186443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C24620CC-F87E-49A1-82CB-D6072219C85D}"/>
              </a:ext>
            </a:extLst>
          </p:cNvPr>
          <p:cNvSpPr txBox="1"/>
          <p:nvPr/>
        </p:nvSpPr>
        <p:spPr>
          <a:xfrm>
            <a:off x="7621019" y="1795710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27DB21EA-FA29-4EFD-9EE7-0E65F4147A2F}"/>
              </a:ext>
            </a:extLst>
          </p:cNvPr>
          <p:cNvSpPr txBox="1"/>
          <p:nvPr/>
        </p:nvSpPr>
        <p:spPr>
          <a:xfrm>
            <a:off x="9939568" y="1795011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B419C64A-EEE1-4208-A450-B75A2F72FF07}"/>
              </a:ext>
            </a:extLst>
          </p:cNvPr>
          <p:cNvSpPr txBox="1"/>
          <p:nvPr/>
        </p:nvSpPr>
        <p:spPr>
          <a:xfrm>
            <a:off x="7792400" y="2686428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CE37B83A-83F2-4E0A-B3E7-54B3DA11E7E3}"/>
              </a:ext>
            </a:extLst>
          </p:cNvPr>
          <p:cNvSpPr txBox="1"/>
          <p:nvPr/>
        </p:nvSpPr>
        <p:spPr>
          <a:xfrm>
            <a:off x="7808587" y="3315446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513A1AA-3404-489C-8A38-83269B597179}"/>
              </a:ext>
            </a:extLst>
          </p:cNvPr>
          <p:cNvSpPr txBox="1"/>
          <p:nvPr/>
        </p:nvSpPr>
        <p:spPr>
          <a:xfrm>
            <a:off x="7816937" y="3946249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C0C76D64-CF62-4879-A848-5B1329388171}"/>
              </a:ext>
            </a:extLst>
          </p:cNvPr>
          <p:cNvSpPr txBox="1"/>
          <p:nvPr/>
        </p:nvSpPr>
        <p:spPr>
          <a:xfrm>
            <a:off x="7810644" y="4567705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5FBEB299-58CD-440E-AF89-9BB9882FF132}"/>
              </a:ext>
            </a:extLst>
          </p:cNvPr>
          <p:cNvSpPr txBox="1"/>
          <p:nvPr/>
        </p:nvSpPr>
        <p:spPr>
          <a:xfrm>
            <a:off x="10108735" y="2671204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AD7C3CB9-7841-4ED1-BB05-EAEF2F606FFC}"/>
              </a:ext>
            </a:extLst>
          </p:cNvPr>
          <p:cNvSpPr txBox="1"/>
          <p:nvPr/>
        </p:nvSpPr>
        <p:spPr>
          <a:xfrm>
            <a:off x="10117958" y="3333320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0EE7C8EB-B43C-4732-806C-19D79C287A11}"/>
              </a:ext>
            </a:extLst>
          </p:cNvPr>
          <p:cNvSpPr txBox="1"/>
          <p:nvPr/>
        </p:nvSpPr>
        <p:spPr>
          <a:xfrm>
            <a:off x="10126629" y="3938065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4707D64D-B9FA-4EF3-A713-930B9A2CB85C}"/>
              </a:ext>
            </a:extLst>
          </p:cNvPr>
          <p:cNvSpPr txBox="1"/>
          <p:nvPr/>
        </p:nvSpPr>
        <p:spPr>
          <a:xfrm>
            <a:off x="10134270" y="4567704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213BEC73-D148-4AAF-A505-34D3748FA2E4}"/>
              </a:ext>
            </a:extLst>
          </p:cNvPr>
          <p:cNvSpPr txBox="1"/>
          <p:nvPr/>
        </p:nvSpPr>
        <p:spPr>
          <a:xfrm>
            <a:off x="10117958" y="5227182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PSP-Code</a:t>
            </a:r>
            <a:endParaRPr lang="de-AT" sz="1000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AB1E04F7-2C05-4845-87CC-E6D3112406E8}"/>
              </a:ext>
            </a:extLst>
          </p:cNvPr>
          <p:cNvSpPr txBox="1"/>
          <p:nvPr/>
        </p:nvSpPr>
        <p:spPr>
          <a:xfrm>
            <a:off x="1370231" y="2702653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892E53B0-1DE5-40D4-B53B-6BDFF8A3D981}"/>
              </a:ext>
            </a:extLst>
          </p:cNvPr>
          <p:cNvSpPr txBox="1"/>
          <p:nvPr/>
        </p:nvSpPr>
        <p:spPr>
          <a:xfrm>
            <a:off x="1362638" y="3324787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4CC10364-CDA7-40F7-9015-470D24E24C41}"/>
              </a:ext>
            </a:extLst>
          </p:cNvPr>
          <p:cNvSpPr txBox="1"/>
          <p:nvPr/>
        </p:nvSpPr>
        <p:spPr>
          <a:xfrm>
            <a:off x="1370231" y="3953255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17CCB7CF-A544-408B-B20B-2833260E871E}"/>
              </a:ext>
            </a:extLst>
          </p:cNvPr>
          <p:cNvSpPr txBox="1"/>
          <p:nvPr/>
        </p:nvSpPr>
        <p:spPr>
          <a:xfrm>
            <a:off x="1362638" y="4598033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98F24BDC-08D4-4F59-8AD9-C2DF477374FC}"/>
              </a:ext>
            </a:extLst>
          </p:cNvPr>
          <p:cNvSpPr txBox="1"/>
          <p:nvPr/>
        </p:nvSpPr>
        <p:spPr>
          <a:xfrm>
            <a:off x="3719376" y="2711593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1BB6AB0C-F5A9-4774-94E3-4DA617F01728}"/>
              </a:ext>
            </a:extLst>
          </p:cNvPr>
          <p:cNvSpPr txBox="1"/>
          <p:nvPr/>
        </p:nvSpPr>
        <p:spPr>
          <a:xfrm>
            <a:off x="3702995" y="3331165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4F59C8A6-E3E1-463A-B3B4-55157E59E66F}"/>
              </a:ext>
            </a:extLst>
          </p:cNvPr>
          <p:cNvSpPr txBox="1"/>
          <p:nvPr/>
        </p:nvSpPr>
        <p:spPr>
          <a:xfrm>
            <a:off x="3696162" y="3953255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4E1164A9-FC1B-49CF-8E43-F05A93D89708}"/>
              </a:ext>
            </a:extLst>
          </p:cNvPr>
          <p:cNvSpPr txBox="1"/>
          <p:nvPr/>
        </p:nvSpPr>
        <p:spPr>
          <a:xfrm>
            <a:off x="6172080" y="2703291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3" name="Textfeld 232">
            <a:extLst>
              <a:ext uri="{FF2B5EF4-FFF2-40B4-BE49-F238E27FC236}">
                <a16:creationId xmlns:a16="http://schemas.microsoft.com/office/drawing/2014/main" id="{4B5E49F9-D523-4C3E-B525-6C630179FFDB}"/>
              </a:ext>
            </a:extLst>
          </p:cNvPr>
          <p:cNvSpPr txBox="1"/>
          <p:nvPr/>
        </p:nvSpPr>
        <p:spPr>
          <a:xfrm>
            <a:off x="6159594" y="3335537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1A098B15-165D-4104-82A3-B3FFD70056F1}"/>
              </a:ext>
            </a:extLst>
          </p:cNvPr>
          <p:cNvSpPr txBox="1"/>
          <p:nvPr/>
        </p:nvSpPr>
        <p:spPr>
          <a:xfrm>
            <a:off x="6149801" y="3943526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1E7C7BD-1DD2-4CAD-B8C2-B24591670404}"/>
              </a:ext>
            </a:extLst>
          </p:cNvPr>
          <p:cNvSpPr txBox="1"/>
          <p:nvPr/>
        </p:nvSpPr>
        <p:spPr>
          <a:xfrm>
            <a:off x="6147703" y="4592320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14C5DDB5-D2D8-4CBF-B91B-B5A245B2D79E}"/>
              </a:ext>
            </a:extLst>
          </p:cNvPr>
          <p:cNvSpPr txBox="1"/>
          <p:nvPr/>
        </p:nvSpPr>
        <p:spPr>
          <a:xfrm>
            <a:off x="6157894" y="5186443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F5B7829A-8D2E-4970-A555-5BEF75F0DF1B}"/>
              </a:ext>
            </a:extLst>
          </p:cNvPr>
          <p:cNvSpPr txBox="1"/>
          <p:nvPr/>
        </p:nvSpPr>
        <p:spPr>
          <a:xfrm>
            <a:off x="8529904" y="2712882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5A41528D-2AF7-4FA8-86AB-D52F03C7F86E}"/>
              </a:ext>
            </a:extLst>
          </p:cNvPr>
          <p:cNvSpPr txBox="1"/>
          <p:nvPr/>
        </p:nvSpPr>
        <p:spPr>
          <a:xfrm>
            <a:off x="8547472" y="3353038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5F0093B-860B-4207-8E71-DCD0E3FE967E}"/>
              </a:ext>
            </a:extLst>
          </p:cNvPr>
          <p:cNvSpPr txBox="1"/>
          <p:nvPr/>
        </p:nvSpPr>
        <p:spPr>
          <a:xfrm>
            <a:off x="8523475" y="3962831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C98B80F5-A7C2-4FAC-89CF-8E201A442A52}"/>
              </a:ext>
            </a:extLst>
          </p:cNvPr>
          <p:cNvSpPr txBox="1"/>
          <p:nvPr/>
        </p:nvSpPr>
        <p:spPr>
          <a:xfrm>
            <a:off x="8529904" y="4584787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23661135-2EC2-467F-BD8D-DAAF32F9BEA2}"/>
              </a:ext>
            </a:extLst>
          </p:cNvPr>
          <p:cNvSpPr txBox="1"/>
          <p:nvPr/>
        </p:nvSpPr>
        <p:spPr>
          <a:xfrm>
            <a:off x="10845759" y="2705028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82018037-A06F-4E2F-92BF-1A6171B388CC}"/>
              </a:ext>
            </a:extLst>
          </p:cNvPr>
          <p:cNvSpPr txBox="1"/>
          <p:nvPr/>
        </p:nvSpPr>
        <p:spPr>
          <a:xfrm>
            <a:off x="10845758" y="3352774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BEA75A04-7B4F-47EF-B94A-EFDE47D911C1}"/>
              </a:ext>
            </a:extLst>
          </p:cNvPr>
          <p:cNvSpPr txBox="1"/>
          <p:nvPr/>
        </p:nvSpPr>
        <p:spPr>
          <a:xfrm>
            <a:off x="10821769" y="3964802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FDF6FD54-8C59-46C8-91AE-93FCAFA956C7}"/>
              </a:ext>
            </a:extLst>
          </p:cNvPr>
          <p:cNvSpPr txBox="1"/>
          <p:nvPr/>
        </p:nvSpPr>
        <p:spPr>
          <a:xfrm>
            <a:off x="10837633" y="4593832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E81D2D45-0F99-49B4-ABA6-EAC66D6E5DC1}"/>
              </a:ext>
            </a:extLst>
          </p:cNvPr>
          <p:cNvSpPr txBox="1"/>
          <p:nvPr/>
        </p:nvSpPr>
        <p:spPr>
          <a:xfrm>
            <a:off x="10830092" y="5222862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Verantwortlicher</a:t>
            </a:r>
            <a:endParaRPr lang="de-AT" sz="900" dirty="0"/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4F039679-3843-462D-9984-9F9A5C2FA34D}"/>
              </a:ext>
            </a:extLst>
          </p:cNvPr>
          <p:cNvSpPr txBox="1"/>
          <p:nvPr/>
        </p:nvSpPr>
        <p:spPr>
          <a:xfrm>
            <a:off x="4865926" y="548599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PSP-Code</a:t>
            </a:r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00D3992B-D54C-4AA9-9A31-3A6B00920F09}"/>
              </a:ext>
            </a:extLst>
          </p:cNvPr>
          <p:cNvSpPr txBox="1"/>
          <p:nvPr/>
        </p:nvSpPr>
        <p:spPr>
          <a:xfrm>
            <a:off x="6504202" y="517462"/>
            <a:ext cx="980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Projektleiter</a:t>
            </a:r>
            <a:endParaRPr lang="de-A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8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8A190-9AFB-41BD-A43B-2590A025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6702A63-5637-4BF4-A459-64128178EDF0}"/>
              </a:ext>
            </a:extLst>
          </p:cNvPr>
          <p:cNvSpPr/>
          <p:nvPr/>
        </p:nvSpPr>
        <p:spPr>
          <a:xfrm>
            <a:off x="4464378" y="2185889"/>
            <a:ext cx="2618650" cy="68334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95ACC1-9588-4D6A-9B05-87488AD244D9}"/>
              </a:ext>
            </a:extLst>
          </p:cNvPr>
          <p:cNvSpPr txBox="1"/>
          <p:nvPr/>
        </p:nvSpPr>
        <p:spPr>
          <a:xfrm>
            <a:off x="4422171" y="2179587"/>
            <a:ext cx="199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Ski-Freizeit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84295-D024-4D1C-A10B-A1060CDCF9A8}"/>
              </a:ext>
            </a:extLst>
          </p:cNvPr>
          <p:cNvSpPr/>
          <p:nvPr/>
        </p:nvSpPr>
        <p:spPr>
          <a:xfrm>
            <a:off x="2398308" y="3478836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AC8D57-CE80-463E-8F39-F0AED1079C3B}"/>
              </a:ext>
            </a:extLst>
          </p:cNvPr>
          <p:cNvSpPr/>
          <p:nvPr/>
        </p:nvSpPr>
        <p:spPr>
          <a:xfrm>
            <a:off x="4845218" y="3478836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538D3C-010E-4DA0-9278-E8E6262CFCD0}"/>
              </a:ext>
            </a:extLst>
          </p:cNvPr>
          <p:cNvSpPr/>
          <p:nvPr/>
        </p:nvSpPr>
        <p:spPr>
          <a:xfrm>
            <a:off x="7224014" y="3478836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C47DB979-E6EF-44A7-8ACE-9A617E9E43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468903" y="3174035"/>
            <a:ext cx="609600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68A87D8-3975-44CB-AF0C-0E1E8DA54BB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69599" y="3145870"/>
            <a:ext cx="2382901" cy="3329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3198E7E2-DF83-460A-B87A-2062533E6BD8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326795" y="3145870"/>
            <a:ext cx="2442807" cy="3329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47184F-BABC-44B2-B5F3-89A0E877FF73}"/>
              </a:ext>
            </a:extLst>
          </p:cNvPr>
          <p:cNvSpPr/>
          <p:nvPr/>
        </p:nvSpPr>
        <p:spPr>
          <a:xfrm>
            <a:off x="2602515" y="4475063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F32A5C8-E984-4A49-8713-5E5E6FC39C78}"/>
              </a:ext>
            </a:extLst>
          </p:cNvPr>
          <p:cNvSpPr/>
          <p:nvPr/>
        </p:nvSpPr>
        <p:spPr>
          <a:xfrm>
            <a:off x="2602515" y="5104081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9F6153F-ECAC-4E6A-ABDF-00723CF37C13}"/>
              </a:ext>
            </a:extLst>
          </p:cNvPr>
          <p:cNvSpPr/>
          <p:nvPr/>
        </p:nvSpPr>
        <p:spPr>
          <a:xfrm>
            <a:off x="5050419" y="4483086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AC45AF-01B5-4409-9B59-1DDECD309C69}"/>
              </a:ext>
            </a:extLst>
          </p:cNvPr>
          <p:cNvSpPr/>
          <p:nvPr/>
        </p:nvSpPr>
        <p:spPr>
          <a:xfrm>
            <a:off x="5050419" y="5112104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ACB704-ECF8-4ABB-9031-40F7833EB6D4}"/>
              </a:ext>
            </a:extLst>
          </p:cNvPr>
          <p:cNvSpPr/>
          <p:nvPr/>
        </p:nvSpPr>
        <p:spPr>
          <a:xfrm>
            <a:off x="5039951" y="5729908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D17AEC-016C-427C-9A2E-84AE73038746}"/>
              </a:ext>
            </a:extLst>
          </p:cNvPr>
          <p:cNvSpPr/>
          <p:nvPr/>
        </p:nvSpPr>
        <p:spPr>
          <a:xfrm>
            <a:off x="7425565" y="4486283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DD7F53-75B7-4C4A-A894-3828A1BDAE30}"/>
              </a:ext>
            </a:extLst>
          </p:cNvPr>
          <p:cNvSpPr/>
          <p:nvPr/>
        </p:nvSpPr>
        <p:spPr>
          <a:xfrm>
            <a:off x="7425565" y="5115301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E1E1A78E-A257-4D68-880B-D105C4E80277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7010821" y="4330671"/>
            <a:ext cx="627936" cy="2015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21FCE880-3113-4FEB-BC87-1F7B2AB09687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6695041" y="4643909"/>
            <a:ext cx="1256956" cy="20409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C4FBAFB-B2A0-4797-A188-0B732932AAD2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4635447" y="4327246"/>
            <a:ext cx="624742" cy="2052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59D9FD95-8AA3-413A-BE9E-7F145D392139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4326236" y="4647053"/>
            <a:ext cx="1240626" cy="2077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23B35486-835F-4B74-A939-11CDF5F04A31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4009645" y="4958734"/>
            <a:ext cx="1865878" cy="1947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23F3DBED-0472-432C-BF05-62015F48FCF7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2192051" y="4323731"/>
            <a:ext cx="616720" cy="2042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77DDFCC3-4005-422B-ACE1-60E7730C7361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1876786" y="4637484"/>
            <a:ext cx="1244712" cy="2067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DFCC347F-1225-4DEB-9F1D-FF20A4C41957}"/>
              </a:ext>
            </a:extLst>
          </p:cNvPr>
          <p:cNvSpPr txBox="1"/>
          <p:nvPr/>
        </p:nvSpPr>
        <p:spPr>
          <a:xfrm>
            <a:off x="2389558" y="3505253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Logistik</a:t>
            </a:r>
            <a:endParaRPr lang="de-AT" sz="11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39F8976-F141-4FFC-B9E3-AD6A6F46F192}"/>
              </a:ext>
            </a:extLst>
          </p:cNvPr>
          <p:cNvSpPr txBox="1"/>
          <p:nvPr/>
        </p:nvSpPr>
        <p:spPr>
          <a:xfrm>
            <a:off x="4882901" y="3500530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Programm</a:t>
            </a:r>
            <a:endParaRPr lang="de-AT" sz="11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BA3929A-30B1-44F3-B930-0D17A0C98316}"/>
              </a:ext>
            </a:extLst>
          </p:cNvPr>
          <p:cNvSpPr txBox="1"/>
          <p:nvPr/>
        </p:nvSpPr>
        <p:spPr>
          <a:xfrm>
            <a:off x="7219566" y="3498893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Information</a:t>
            </a:r>
            <a:endParaRPr lang="de-AT" sz="11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137C48E-BB0D-40A6-9841-080CA46C2B2B}"/>
              </a:ext>
            </a:extLst>
          </p:cNvPr>
          <p:cNvSpPr txBox="1"/>
          <p:nvPr/>
        </p:nvSpPr>
        <p:spPr>
          <a:xfrm>
            <a:off x="2563139" y="4476049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Unterkunft finden</a:t>
            </a:r>
            <a:endParaRPr lang="de-AT" sz="1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40CF338-8661-48CC-A6D8-0F30A2FB2AEF}"/>
              </a:ext>
            </a:extLst>
          </p:cNvPr>
          <p:cNvSpPr txBox="1"/>
          <p:nvPr/>
        </p:nvSpPr>
        <p:spPr>
          <a:xfrm>
            <a:off x="2554380" y="5115612"/>
            <a:ext cx="165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Transport organisieren</a:t>
            </a:r>
            <a:endParaRPr lang="de-AT" sz="10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94CA4CF-04AF-472B-A3ED-9305174B8C47}"/>
              </a:ext>
            </a:extLst>
          </p:cNvPr>
          <p:cNvSpPr txBox="1"/>
          <p:nvPr/>
        </p:nvSpPr>
        <p:spPr>
          <a:xfrm>
            <a:off x="5013297" y="4493351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Ski-Aktivitäten</a:t>
            </a:r>
            <a:endParaRPr lang="de-AT" sz="10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0F9B3B4-4DD6-4A60-922E-63FC0E672040}"/>
              </a:ext>
            </a:extLst>
          </p:cNvPr>
          <p:cNvSpPr txBox="1"/>
          <p:nvPr/>
        </p:nvSpPr>
        <p:spPr>
          <a:xfrm>
            <a:off x="5021390" y="5130692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Sonstige A. planen</a:t>
            </a:r>
            <a:endParaRPr lang="de-AT" sz="10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FFAD724-ECEE-4490-96A0-D7978A58C690}"/>
              </a:ext>
            </a:extLst>
          </p:cNvPr>
          <p:cNvSpPr txBox="1"/>
          <p:nvPr/>
        </p:nvSpPr>
        <p:spPr>
          <a:xfrm>
            <a:off x="5005419" y="5744308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Party organisieren</a:t>
            </a:r>
            <a:endParaRPr lang="de-AT" sz="10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974BB78-AF51-4AB4-B74C-9DC368632BB8}"/>
              </a:ext>
            </a:extLst>
          </p:cNvPr>
          <p:cNvSpPr txBox="1"/>
          <p:nvPr/>
        </p:nvSpPr>
        <p:spPr>
          <a:xfrm>
            <a:off x="7376515" y="4483271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Präsentation gestalten</a:t>
            </a:r>
            <a:endParaRPr lang="de-AT" sz="1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B1E374-6822-4C4F-A56A-23DBD321AEB5}"/>
              </a:ext>
            </a:extLst>
          </p:cNvPr>
          <p:cNvSpPr txBox="1"/>
          <p:nvPr/>
        </p:nvSpPr>
        <p:spPr>
          <a:xfrm>
            <a:off x="7375417" y="5115301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Präsentation halten</a:t>
            </a:r>
            <a:endParaRPr lang="de-AT" sz="10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5A258A8-8D08-4F60-9C91-8B3971E4D1DC}"/>
              </a:ext>
            </a:extLst>
          </p:cNvPr>
          <p:cNvSpPr txBox="1"/>
          <p:nvPr/>
        </p:nvSpPr>
        <p:spPr>
          <a:xfrm>
            <a:off x="2338571" y="3902059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1.1</a:t>
            </a:r>
            <a:endParaRPr lang="de-AT" sz="10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C258135-4691-4F95-8141-5FC8EE36B50E}"/>
              </a:ext>
            </a:extLst>
          </p:cNvPr>
          <p:cNvSpPr txBox="1"/>
          <p:nvPr/>
        </p:nvSpPr>
        <p:spPr>
          <a:xfrm>
            <a:off x="2549095" y="4765712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1.1.1</a:t>
            </a:r>
            <a:endParaRPr lang="de-AT" sz="10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13A5FFA-C8B3-4AAD-8149-F2F088992DD5}"/>
              </a:ext>
            </a:extLst>
          </p:cNvPr>
          <p:cNvSpPr txBox="1"/>
          <p:nvPr/>
        </p:nvSpPr>
        <p:spPr>
          <a:xfrm>
            <a:off x="2537121" y="5387343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1.1.2</a:t>
            </a:r>
            <a:endParaRPr lang="de-AT" sz="10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AF50231-F958-4D7D-8C10-3FA946ABF7B8}"/>
              </a:ext>
            </a:extLst>
          </p:cNvPr>
          <p:cNvSpPr txBox="1"/>
          <p:nvPr/>
        </p:nvSpPr>
        <p:spPr>
          <a:xfrm>
            <a:off x="4805895" y="3885431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1.2</a:t>
            </a:r>
            <a:endParaRPr lang="de-AT" sz="10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BBBFDA6-64EE-4D7D-9229-5BB377382CF7}"/>
              </a:ext>
            </a:extLst>
          </p:cNvPr>
          <p:cNvSpPr txBox="1"/>
          <p:nvPr/>
        </p:nvSpPr>
        <p:spPr>
          <a:xfrm>
            <a:off x="5021390" y="4790419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1.2.1</a:t>
            </a:r>
            <a:endParaRPr lang="de-AT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5A3A62D-4756-49A0-AE3E-F7C6BDD70905}"/>
              </a:ext>
            </a:extLst>
          </p:cNvPr>
          <p:cNvSpPr txBox="1"/>
          <p:nvPr/>
        </p:nvSpPr>
        <p:spPr>
          <a:xfrm>
            <a:off x="4990467" y="5428990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1.2.2</a:t>
            </a:r>
            <a:endParaRPr lang="de-AT" sz="10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062309-2E0E-43DB-84E5-57731351EE2D}"/>
              </a:ext>
            </a:extLst>
          </p:cNvPr>
          <p:cNvSpPr txBox="1"/>
          <p:nvPr/>
        </p:nvSpPr>
        <p:spPr>
          <a:xfrm>
            <a:off x="5005419" y="6032632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1.2.3</a:t>
            </a:r>
            <a:endParaRPr lang="de-AT" sz="10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CA7CE3C-69F6-4209-BF2B-7DCE0E326AA3}"/>
              </a:ext>
            </a:extLst>
          </p:cNvPr>
          <p:cNvSpPr txBox="1"/>
          <p:nvPr/>
        </p:nvSpPr>
        <p:spPr>
          <a:xfrm>
            <a:off x="7193181" y="3892958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1.3</a:t>
            </a:r>
            <a:endParaRPr lang="de-AT" sz="10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36C3AB8-3890-490D-ABA5-B28A8086FDFD}"/>
              </a:ext>
            </a:extLst>
          </p:cNvPr>
          <p:cNvSpPr txBox="1"/>
          <p:nvPr/>
        </p:nvSpPr>
        <p:spPr>
          <a:xfrm>
            <a:off x="7364562" y="4783676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1.3.1</a:t>
            </a:r>
            <a:endParaRPr lang="de-AT" sz="10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9AF3B40-23E3-47E6-899B-DF29AC91C777}"/>
              </a:ext>
            </a:extLst>
          </p:cNvPr>
          <p:cNvSpPr txBox="1"/>
          <p:nvPr/>
        </p:nvSpPr>
        <p:spPr>
          <a:xfrm>
            <a:off x="7380749" y="5412694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1.3.2</a:t>
            </a:r>
            <a:endParaRPr lang="de-AT" sz="10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98BEC8-A0C2-4C2A-881D-7F7085BDD214}"/>
              </a:ext>
            </a:extLst>
          </p:cNvPr>
          <p:cNvSpPr txBox="1"/>
          <p:nvPr/>
        </p:nvSpPr>
        <p:spPr>
          <a:xfrm>
            <a:off x="3775486" y="4792364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Anna</a:t>
            </a:r>
            <a:endParaRPr lang="de-AT" sz="9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6D00DF5-8255-42B2-94EE-8A2EA1C1C7AF}"/>
              </a:ext>
            </a:extLst>
          </p:cNvPr>
          <p:cNvSpPr txBox="1"/>
          <p:nvPr/>
        </p:nvSpPr>
        <p:spPr>
          <a:xfrm>
            <a:off x="3818604" y="5402930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Julia</a:t>
            </a:r>
            <a:endParaRPr lang="de-AT" sz="9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B762AC6-4EE5-4CA8-BEFD-38FCC80B8544}"/>
              </a:ext>
            </a:extLst>
          </p:cNvPr>
          <p:cNvSpPr txBox="1"/>
          <p:nvPr/>
        </p:nvSpPr>
        <p:spPr>
          <a:xfrm>
            <a:off x="6281988" y="4791122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Tom</a:t>
            </a:r>
            <a:endParaRPr lang="de-AT" sz="9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6F40E9D-C210-4644-8F66-F31D44B36ADD}"/>
              </a:ext>
            </a:extLst>
          </p:cNvPr>
          <p:cNvSpPr txBox="1"/>
          <p:nvPr/>
        </p:nvSpPr>
        <p:spPr>
          <a:xfrm>
            <a:off x="6279811" y="5424658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Paula</a:t>
            </a:r>
            <a:endParaRPr lang="de-AT" sz="9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8117B4B-FC34-4096-A217-A81132D44440}"/>
              </a:ext>
            </a:extLst>
          </p:cNvPr>
          <p:cNvSpPr txBox="1"/>
          <p:nvPr/>
        </p:nvSpPr>
        <p:spPr>
          <a:xfrm>
            <a:off x="6299043" y="6040326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Alex</a:t>
            </a:r>
            <a:endParaRPr lang="de-AT" sz="9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0024A1A-E8E8-4BE9-8F21-16449F5E81BD}"/>
              </a:ext>
            </a:extLst>
          </p:cNvPr>
          <p:cNvSpPr txBox="1"/>
          <p:nvPr/>
        </p:nvSpPr>
        <p:spPr>
          <a:xfrm>
            <a:off x="4438088" y="2645847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1</a:t>
            </a:r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CC55B6B-599A-4B42-8E89-E901BDC636CF}"/>
              </a:ext>
            </a:extLst>
          </p:cNvPr>
          <p:cNvSpPr txBox="1"/>
          <p:nvPr/>
        </p:nvSpPr>
        <p:spPr>
          <a:xfrm>
            <a:off x="6495022" y="2607627"/>
            <a:ext cx="980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Petra</a:t>
            </a:r>
            <a:endParaRPr lang="de-AT" sz="1100" dirty="0">
              <a:solidFill>
                <a:schemeClr val="bg1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BB493C45-3217-49FE-8BDA-D062F1F53253}"/>
              </a:ext>
            </a:extLst>
          </p:cNvPr>
          <p:cNvSpPr txBox="1"/>
          <p:nvPr/>
        </p:nvSpPr>
        <p:spPr>
          <a:xfrm>
            <a:off x="8640519" y="4783676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Petra</a:t>
            </a:r>
            <a:endParaRPr lang="de-AT" sz="9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5FD95918-0D6B-4128-AAD9-F5F0BBFF56F5}"/>
              </a:ext>
            </a:extLst>
          </p:cNvPr>
          <p:cNvSpPr txBox="1"/>
          <p:nvPr/>
        </p:nvSpPr>
        <p:spPr>
          <a:xfrm>
            <a:off x="8640518" y="5407714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Petra</a:t>
            </a:r>
            <a:endParaRPr lang="de-AT" sz="900" dirty="0"/>
          </a:p>
        </p:txBody>
      </p:sp>
    </p:spTree>
    <p:extLst>
      <p:ext uri="{BB962C8B-B14F-4D97-AF65-F5344CB8AC3E}">
        <p14:creationId xmlns:p14="http://schemas.microsoft.com/office/powerpoint/2010/main" val="168425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D4646-F37B-4C2F-97CC-FC8E6471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Gliederungsarten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FC791-04DC-4032-837A-A81216BD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Zeitorientiert</a:t>
            </a:r>
          </a:p>
          <a:p>
            <a:r>
              <a:rPr lang="de-DE" dirty="0"/>
              <a:t>Funktionsorientiert</a:t>
            </a:r>
          </a:p>
          <a:p>
            <a:r>
              <a:rPr lang="de-DE" dirty="0"/>
              <a:t>Objektorientiert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614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8578C4D-DB94-458A-8199-DBBE9F5E1B2A}"/>
              </a:ext>
            </a:extLst>
          </p:cNvPr>
          <p:cNvSpPr/>
          <p:nvPr/>
        </p:nvSpPr>
        <p:spPr>
          <a:xfrm>
            <a:off x="4464378" y="1179211"/>
            <a:ext cx="2618650" cy="68334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570790-F551-4386-94D1-9F1142FE78A9}"/>
              </a:ext>
            </a:extLst>
          </p:cNvPr>
          <p:cNvSpPr txBox="1"/>
          <p:nvPr/>
        </p:nvSpPr>
        <p:spPr>
          <a:xfrm>
            <a:off x="4422171" y="1172909"/>
            <a:ext cx="199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Ski-Freizeit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7B1F82-EB75-4463-9F21-4BD3B7D30510}"/>
              </a:ext>
            </a:extLst>
          </p:cNvPr>
          <p:cNvSpPr/>
          <p:nvPr/>
        </p:nvSpPr>
        <p:spPr>
          <a:xfrm>
            <a:off x="2398308" y="2472158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7EF26D-5DF4-4700-8D43-C44C8C16D04E}"/>
              </a:ext>
            </a:extLst>
          </p:cNvPr>
          <p:cNvSpPr/>
          <p:nvPr/>
        </p:nvSpPr>
        <p:spPr>
          <a:xfrm>
            <a:off x="4845218" y="2472158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FB1711-F5DC-43CF-9390-5C403EC41FF8}"/>
              </a:ext>
            </a:extLst>
          </p:cNvPr>
          <p:cNvSpPr/>
          <p:nvPr/>
        </p:nvSpPr>
        <p:spPr>
          <a:xfrm>
            <a:off x="7224014" y="2472158"/>
            <a:ext cx="1856971" cy="638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FB09B27E-36B2-4B53-970A-CE6591B1AD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468903" y="2167357"/>
            <a:ext cx="609600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08B623B6-7B0C-4E5A-80CB-A6430FFB321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69599" y="2139192"/>
            <a:ext cx="2382901" cy="3329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94EC212B-6527-45BB-9D46-1D4DB6367919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326795" y="2139192"/>
            <a:ext cx="2442807" cy="3329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CF8DFE40-261B-44BE-8810-7C3F2BE4FA76}"/>
              </a:ext>
            </a:extLst>
          </p:cNvPr>
          <p:cNvSpPr/>
          <p:nvPr/>
        </p:nvSpPr>
        <p:spPr>
          <a:xfrm>
            <a:off x="2602515" y="3468385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EE7386B-B6CD-476A-9CD9-E8012114713F}"/>
              </a:ext>
            </a:extLst>
          </p:cNvPr>
          <p:cNvSpPr/>
          <p:nvPr/>
        </p:nvSpPr>
        <p:spPr>
          <a:xfrm>
            <a:off x="2602515" y="4097403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7AAE63-5ADA-4464-97AC-B207E99EE33C}"/>
              </a:ext>
            </a:extLst>
          </p:cNvPr>
          <p:cNvSpPr/>
          <p:nvPr/>
        </p:nvSpPr>
        <p:spPr>
          <a:xfrm>
            <a:off x="5050419" y="3476408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204DB8-2394-4580-B312-A376D7C6526F}"/>
              </a:ext>
            </a:extLst>
          </p:cNvPr>
          <p:cNvSpPr/>
          <p:nvPr/>
        </p:nvSpPr>
        <p:spPr>
          <a:xfrm>
            <a:off x="5050419" y="4105426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735D4B9-F5B7-4B59-A01D-36811A43FA9E}"/>
              </a:ext>
            </a:extLst>
          </p:cNvPr>
          <p:cNvSpPr/>
          <p:nvPr/>
        </p:nvSpPr>
        <p:spPr>
          <a:xfrm>
            <a:off x="5039951" y="4723230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66DA9E-D37D-4FA9-BE2A-A2D0715F70F1}"/>
              </a:ext>
            </a:extLst>
          </p:cNvPr>
          <p:cNvSpPr/>
          <p:nvPr/>
        </p:nvSpPr>
        <p:spPr>
          <a:xfrm>
            <a:off x="7425565" y="3479605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008B61F-CDD1-4952-B122-31C3E5EE8E96}"/>
              </a:ext>
            </a:extLst>
          </p:cNvPr>
          <p:cNvSpPr/>
          <p:nvPr/>
        </p:nvSpPr>
        <p:spPr>
          <a:xfrm>
            <a:off x="7425565" y="4108623"/>
            <a:ext cx="1652764" cy="5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001D61A-BC97-4C5E-BBF2-5318583FEEF6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7010821" y="3323993"/>
            <a:ext cx="627936" cy="2015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7C64A282-7610-464E-A8E8-6AD0BAE86996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6695041" y="3637231"/>
            <a:ext cx="1256956" cy="20409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0AB8D4D-69AD-46F9-BF6F-081CE52278ED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35447" y="3320568"/>
            <a:ext cx="624742" cy="2052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50A62FF2-5A02-4800-A228-A8F58EF80535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326236" y="3640375"/>
            <a:ext cx="1240626" cy="2077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0588FCD-F95F-4548-825B-D1CAC467373C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4009645" y="3952056"/>
            <a:ext cx="1865878" cy="1947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7B51BC72-D16C-4AB4-ADB7-A6E8E909E72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2192051" y="3317053"/>
            <a:ext cx="616720" cy="2042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D0A302C-4957-4B0B-BEB3-6D2B5C36047D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1876786" y="3630806"/>
            <a:ext cx="1244712" cy="2067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61B3884-C3A8-45B3-9858-F31E3A0E495A}"/>
              </a:ext>
            </a:extLst>
          </p:cNvPr>
          <p:cNvSpPr txBox="1"/>
          <p:nvPr/>
        </p:nvSpPr>
        <p:spPr>
          <a:xfrm>
            <a:off x="2389558" y="2498575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Logistik</a:t>
            </a:r>
            <a:endParaRPr lang="de-AT" sz="11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92E92CC-8F13-4DF5-93F8-BB23BBCCDE1E}"/>
              </a:ext>
            </a:extLst>
          </p:cNvPr>
          <p:cNvSpPr txBox="1"/>
          <p:nvPr/>
        </p:nvSpPr>
        <p:spPr>
          <a:xfrm>
            <a:off x="4882901" y="2493852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Programm</a:t>
            </a:r>
            <a:endParaRPr lang="de-AT" sz="11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E601E10-A66F-4D1C-A85A-2F9229C7A85A}"/>
              </a:ext>
            </a:extLst>
          </p:cNvPr>
          <p:cNvSpPr txBox="1"/>
          <p:nvPr/>
        </p:nvSpPr>
        <p:spPr>
          <a:xfrm>
            <a:off x="7219566" y="2492215"/>
            <a:ext cx="145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Information</a:t>
            </a:r>
            <a:endParaRPr lang="de-AT" sz="11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A9A9436-5C35-428C-95EF-C753379D9872}"/>
              </a:ext>
            </a:extLst>
          </p:cNvPr>
          <p:cNvSpPr txBox="1"/>
          <p:nvPr/>
        </p:nvSpPr>
        <p:spPr>
          <a:xfrm>
            <a:off x="2563139" y="3469371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Unterkunft finden</a:t>
            </a:r>
            <a:endParaRPr lang="de-AT" sz="1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E8FF950-39E6-403C-9C17-4FA17609B15B}"/>
              </a:ext>
            </a:extLst>
          </p:cNvPr>
          <p:cNvSpPr txBox="1"/>
          <p:nvPr/>
        </p:nvSpPr>
        <p:spPr>
          <a:xfrm>
            <a:off x="2554380" y="4108934"/>
            <a:ext cx="165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Transport organisieren</a:t>
            </a:r>
            <a:endParaRPr lang="de-AT" sz="10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B0A0B8D-2045-4CA4-B553-0873EF3009F7}"/>
              </a:ext>
            </a:extLst>
          </p:cNvPr>
          <p:cNvSpPr txBox="1"/>
          <p:nvPr/>
        </p:nvSpPr>
        <p:spPr>
          <a:xfrm>
            <a:off x="5013297" y="3486673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Ski-Aktivitäten</a:t>
            </a:r>
            <a:endParaRPr lang="de-AT" sz="1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D1BD6E2-FAAB-4F1B-8B9A-73C2EA7075E8}"/>
              </a:ext>
            </a:extLst>
          </p:cNvPr>
          <p:cNvSpPr txBox="1"/>
          <p:nvPr/>
        </p:nvSpPr>
        <p:spPr>
          <a:xfrm>
            <a:off x="5021390" y="4124014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Sonstige A. planen</a:t>
            </a:r>
            <a:endParaRPr lang="de-AT" sz="10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EFFEF9-1136-4907-B072-C32D8CF20C15}"/>
              </a:ext>
            </a:extLst>
          </p:cNvPr>
          <p:cNvSpPr txBox="1"/>
          <p:nvPr/>
        </p:nvSpPr>
        <p:spPr>
          <a:xfrm>
            <a:off x="5005419" y="4737630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Party organisieren</a:t>
            </a:r>
            <a:endParaRPr lang="de-AT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C6F04AA-82CD-4C75-9B77-6D8D4B57320E}"/>
              </a:ext>
            </a:extLst>
          </p:cNvPr>
          <p:cNvSpPr txBox="1"/>
          <p:nvPr/>
        </p:nvSpPr>
        <p:spPr>
          <a:xfrm>
            <a:off x="7376515" y="3476593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Präsentation gestalten</a:t>
            </a:r>
            <a:endParaRPr lang="de-AT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2006033-F8A3-42EB-A90B-E52EBF088E87}"/>
              </a:ext>
            </a:extLst>
          </p:cNvPr>
          <p:cNvSpPr txBox="1"/>
          <p:nvPr/>
        </p:nvSpPr>
        <p:spPr>
          <a:xfrm>
            <a:off x="7375417" y="4108623"/>
            <a:ext cx="1481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Präsentation halten</a:t>
            </a:r>
            <a:endParaRPr lang="de-AT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84D0E3-65BE-4B56-BFA1-8D29EE95416E}"/>
              </a:ext>
            </a:extLst>
          </p:cNvPr>
          <p:cNvSpPr txBox="1"/>
          <p:nvPr/>
        </p:nvSpPr>
        <p:spPr>
          <a:xfrm>
            <a:off x="2338571" y="2895381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1.1</a:t>
            </a:r>
            <a:endParaRPr lang="de-AT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72174BC-9F42-428D-ACAB-69C64FEEDA1D}"/>
              </a:ext>
            </a:extLst>
          </p:cNvPr>
          <p:cNvSpPr txBox="1"/>
          <p:nvPr/>
        </p:nvSpPr>
        <p:spPr>
          <a:xfrm>
            <a:off x="2549095" y="3759034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1.1.1</a:t>
            </a:r>
            <a:endParaRPr lang="de-AT" sz="10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E21D225-2687-4FDE-AF75-BCE8E624E777}"/>
              </a:ext>
            </a:extLst>
          </p:cNvPr>
          <p:cNvSpPr txBox="1"/>
          <p:nvPr/>
        </p:nvSpPr>
        <p:spPr>
          <a:xfrm>
            <a:off x="2537121" y="4380665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1.1.2</a:t>
            </a:r>
            <a:endParaRPr lang="de-AT" sz="10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BF01B5C-E7C8-4D70-B905-F5731621103B}"/>
              </a:ext>
            </a:extLst>
          </p:cNvPr>
          <p:cNvSpPr txBox="1"/>
          <p:nvPr/>
        </p:nvSpPr>
        <p:spPr>
          <a:xfrm>
            <a:off x="4805895" y="2878753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1.2</a:t>
            </a:r>
            <a:endParaRPr lang="de-AT" sz="1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FF92EC4-A213-4E00-8152-3A6EC44E19C3}"/>
              </a:ext>
            </a:extLst>
          </p:cNvPr>
          <p:cNvSpPr txBox="1"/>
          <p:nvPr/>
        </p:nvSpPr>
        <p:spPr>
          <a:xfrm>
            <a:off x="5021390" y="3783741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1.2.1</a:t>
            </a:r>
            <a:endParaRPr lang="de-AT" sz="10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4A7BA16-44F3-4E52-86DE-97F3EE2C5CB4}"/>
              </a:ext>
            </a:extLst>
          </p:cNvPr>
          <p:cNvSpPr txBox="1"/>
          <p:nvPr/>
        </p:nvSpPr>
        <p:spPr>
          <a:xfrm>
            <a:off x="4990467" y="4422312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1.2.2</a:t>
            </a:r>
            <a:endParaRPr lang="de-AT" sz="10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9B5B9F-5071-457C-9877-8DBBB58D404E}"/>
              </a:ext>
            </a:extLst>
          </p:cNvPr>
          <p:cNvSpPr txBox="1"/>
          <p:nvPr/>
        </p:nvSpPr>
        <p:spPr>
          <a:xfrm>
            <a:off x="5005419" y="5025954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1.2.3</a:t>
            </a:r>
            <a:endParaRPr lang="de-AT" sz="10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A7882AB-636E-4DA7-94B3-382C6AFFEE37}"/>
              </a:ext>
            </a:extLst>
          </p:cNvPr>
          <p:cNvSpPr txBox="1"/>
          <p:nvPr/>
        </p:nvSpPr>
        <p:spPr>
          <a:xfrm>
            <a:off x="7193181" y="2886280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1.3</a:t>
            </a:r>
            <a:endParaRPr lang="de-AT" sz="10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BD1B1CE-54F9-4A76-92F1-808601C4FA1C}"/>
              </a:ext>
            </a:extLst>
          </p:cNvPr>
          <p:cNvSpPr txBox="1"/>
          <p:nvPr/>
        </p:nvSpPr>
        <p:spPr>
          <a:xfrm>
            <a:off x="7364562" y="3776998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1.3.1</a:t>
            </a:r>
            <a:endParaRPr lang="de-AT" sz="10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8373346-1004-4CE3-A684-0C9E3CAD516B}"/>
              </a:ext>
            </a:extLst>
          </p:cNvPr>
          <p:cNvSpPr txBox="1"/>
          <p:nvPr/>
        </p:nvSpPr>
        <p:spPr>
          <a:xfrm>
            <a:off x="7380749" y="4406016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1.3.2</a:t>
            </a:r>
            <a:endParaRPr lang="de-AT" sz="1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9845A1-7904-4774-9617-BB2791953EA0}"/>
              </a:ext>
            </a:extLst>
          </p:cNvPr>
          <p:cNvSpPr txBox="1"/>
          <p:nvPr/>
        </p:nvSpPr>
        <p:spPr>
          <a:xfrm>
            <a:off x="3775486" y="3785686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Anna</a:t>
            </a:r>
            <a:endParaRPr lang="de-AT" sz="9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CC18823-7E32-4C0F-909B-5B9CDD67CB31}"/>
              </a:ext>
            </a:extLst>
          </p:cNvPr>
          <p:cNvSpPr txBox="1"/>
          <p:nvPr/>
        </p:nvSpPr>
        <p:spPr>
          <a:xfrm>
            <a:off x="3818604" y="4396252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Julia</a:t>
            </a:r>
            <a:endParaRPr lang="de-AT" sz="9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9CED0A2-18DD-49D0-BAD8-C2319B70F27D}"/>
              </a:ext>
            </a:extLst>
          </p:cNvPr>
          <p:cNvSpPr txBox="1"/>
          <p:nvPr/>
        </p:nvSpPr>
        <p:spPr>
          <a:xfrm>
            <a:off x="6281988" y="3784444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Tom</a:t>
            </a:r>
            <a:endParaRPr lang="de-AT" sz="9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E714677-09FD-43A8-B752-4E6DE8BE5DA9}"/>
              </a:ext>
            </a:extLst>
          </p:cNvPr>
          <p:cNvSpPr txBox="1"/>
          <p:nvPr/>
        </p:nvSpPr>
        <p:spPr>
          <a:xfrm>
            <a:off x="6279811" y="4417980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Paula</a:t>
            </a:r>
            <a:endParaRPr lang="de-AT" sz="9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AD82188-3CEE-4A98-8277-FC457D6584A6}"/>
              </a:ext>
            </a:extLst>
          </p:cNvPr>
          <p:cNvSpPr txBox="1"/>
          <p:nvPr/>
        </p:nvSpPr>
        <p:spPr>
          <a:xfrm>
            <a:off x="6299043" y="5033648"/>
            <a:ext cx="121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Alex</a:t>
            </a:r>
            <a:endParaRPr lang="de-AT" sz="9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DD9C33F-AD9F-4CC1-A0F3-D8C33B4C2FB1}"/>
              </a:ext>
            </a:extLst>
          </p:cNvPr>
          <p:cNvSpPr txBox="1"/>
          <p:nvPr/>
        </p:nvSpPr>
        <p:spPr>
          <a:xfrm>
            <a:off x="4438088" y="1639169"/>
            <a:ext cx="9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1</a:t>
            </a:r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4CE5A0A-E752-41F3-8E5D-FEC4F7453FF7}"/>
              </a:ext>
            </a:extLst>
          </p:cNvPr>
          <p:cNvSpPr txBox="1"/>
          <p:nvPr/>
        </p:nvSpPr>
        <p:spPr>
          <a:xfrm>
            <a:off x="6495022" y="1600949"/>
            <a:ext cx="980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Petra</a:t>
            </a:r>
            <a:endParaRPr lang="de-AT" sz="1100" dirty="0">
              <a:solidFill>
                <a:schemeClr val="bg1"/>
              </a:solidFill>
            </a:endParaRPr>
          </a:p>
        </p:txBody>
      </p:sp>
      <p:sp>
        <p:nvSpPr>
          <p:cNvPr id="53" name="Pfeil: nach oben 52">
            <a:extLst>
              <a:ext uri="{FF2B5EF4-FFF2-40B4-BE49-F238E27FC236}">
                <a16:creationId xmlns:a16="http://schemas.microsoft.com/office/drawing/2014/main" id="{64D6815E-5836-4626-8813-9A91510348E4}"/>
              </a:ext>
            </a:extLst>
          </p:cNvPr>
          <p:cNvSpPr/>
          <p:nvPr/>
        </p:nvSpPr>
        <p:spPr>
          <a:xfrm>
            <a:off x="1551649" y="1317111"/>
            <a:ext cx="375776" cy="41567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4" name="Pfeil: nach unten 53">
            <a:extLst>
              <a:ext uri="{FF2B5EF4-FFF2-40B4-BE49-F238E27FC236}">
                <a16:creationId xmlns:a16="http://schemas.microsoft.com/office/drawing/2014/main" id="{B326218A-BD9B-440C-9108-BCB8E9F81F7F}"/>
              </a:ext>
            </a:extLst>
          </p:cNvPr>
          <p:cNvSpPr/>
          <p:nvPr/>
        </p:nvSpPr>
        <p:spPr>
          <a:xfrm>
            <a:off x="9580720" y="1480686"/>
            <a:ext cx="375776" cy="43161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CB8F99A-4ED6-4226-9885-10120465E4DA}"/>
              </a:ext>
            </a:extLst>
          </p:cNvPr>
          <p:cNvSpPr txBox="1"/>
          <p:nvPr/>
        </p:nvSpPr>
        <p:spPr>
          <a:xfrm>
            <a:off x="10022902" y="2741464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Top-Down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FFFCCFA-56A9-405F-93A5-DA153ADFF054}"/>
              </a:ext>
            </a:extLst>
          </p:cNvPr>
          <p:cNvSpPr txBox="1"/>
          <p:nvPr/>
        </p:nvSpPr>
        <p:spPr>
          <a:xfrm>
            <a:off x="260830" y="2678697"/>
            <a:ext cx="17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Bottom-Up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65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CB18-1490-4459-9BC0-F8D20C56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6F739-DFDA-435D-ABF7-3EADA57D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08002"/>
          </a:xfrm>
        </p:spPr>
        <p:txBody>
          <a:bodyPr>
            <a:normAutofit/>
          </a:bodyPr>
          <a:lstStyle/>
          <a:p>
            <a:r>
              <a:rPr lang="de-DE" dirty="0"/>
              <a:t>Aufgaben, die sachlich zusammengehören</a:t>
            </a:r>
          </a:p>
          <a:p>
            <a:pPr lvl="1"/>
            <a:r>
              <a:rPr lang="de-DE" sz="2000" dirty="0"/>
              <a:t>Kann man nicht mehr weiter untergliedern</a:t>
            </a:r>
          </a:p>
          <a:p>
            <a:r>
              <a:rPr lang="de-DE" dirty="0"/>
              <a:t>Verantwortungsbereich einer Person</a:t>
            </a:r>
          </a:p>
          <a:p>
            <a:pPr lvl="1"/>
            <a:r>
              <a:rPr lang="de-DE" sz="2000" dirty="0"/>
              <a:t>Wenn die Aufgabe zu groß für eine einzelne Person ist handelt es sich nicht mehr um ein Arbeitspaket</a:t>
            </a:r>
            <a:endParaRPr lang="de-AT" sz="2000" dirty="0"/>
          </a:p>
          <a:p>
            <a:r>
              <a:rPr lang="de-AT" dirty="0"/>
              <a:t>Beschreibung der Arbeitspakete</a:t>
            </a:r>
          </a:p>
          <a:p>
            <a:pPr lvl="1"/>
            <a:r>
              <a:rPr lang="de-AT" sz="2000" dirty="0"/>
              <a:t>Arbeitspakete sollten so genau wie möglich Einheitlich beschrieben werden z.B. in einer Tabelle oder einem Formular</a:t>
            </a:r>
          </a:p>
          <a:p>
            <a:pPr lvl="1"/>
            <a:r>
              <a:rPr lang="de-DE" sz="2000" dirty="0"/>
              <a:t>Jedes Arbeitspaket muss von den anderen Arbeitspaketen klar abgegrenzt sein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98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EDA53FA-60D8-40E7-80B6-1C5316248863}"/>
              </a:ext>
            </a:extLst>
          </p:cNvPr>
          <p:cNvSpPr/>
          <p:nvPr/>
        </p:nvSpPr>
        <p:spPr>
          <a:xfrm>
            <a:off x="2785143" y="2072081"/>
            <a:ext cx="6323899" cy="4748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915E5E-8328-44C9-8B90-7359D34C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8DAF91D-F700-405C-85F9-033F5A0F3D05}"/>
              </a:ext>
            </a:extLst>
          </p:cNvPr>
          <p:cNvSpPr/>
          <p:nvPr/>
        </p:nvSpPr>
        <p:spPr>
          <a:xfrm>
            <a:off x="2860643" y="2155970"/>
            <a:ext cx="6174297" cy="878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Projektname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61A61AA-5796-45D1-AD6B-8B4B13B2B933}"/>
              </a:ext>
            </a:extLst>
          </p:cNvPr>
          <p:cNvSpPr/>
          <p:nvPr/>
        </p:nvSpPr>
        <p:spPr>
          <a:xfrm>
            <a:off x="2860641" y="4938592"/>
            <a:ext cx="6174297" cy="878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Verantwortliches Teammitglied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1C9F02-179E-4BC9-B9A9-F9F539B8B2C7}"/>
              </a:ext>
            </a:extLst>
          </p:cNvPr>
          <p:cNvSpPr/>
          <p:nvPr/>
        </p:nvSpPr>
        <p:spPr>
          <a:xfrm>
            <a:off x="2860641" y="4014725"/>
            <a:ext cx="6174297" cy="878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Arbeitspakets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ED1CD2-C8FF-4C02-848A-3EB05AEA3677}"/>
              </a:ext>
            </a:extLst>
          </p:cNvPr>
          <p:cNvSpPr/>
          <p:nvPr/>
        </p:nvSpPr>
        <p:spPr>
          <a:xfrm>
            <a:off x="2860643" y="3088858"/>
            <a:ext cx="6174297" cy="878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 des Arbeitspakets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0F3FFD-E57F-48BB-B762-DBF70144C51F}"/>
              </a:ext>
            </a:extLst>
          </p:cNvPr>
          <p:cNvSpPr/>
          <p:nvPr/>
        </p:nvSpPr>
        <p:spPr>
          <a:xfrm>
            <a:off x="2860641" y="5871480"/>
            <a:ext cx="6174297" cy="878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07133B9-5AFE-4385-8F99-8B2FB3D014E8}"/>
              </a:ext>
            </a:extLst>
          </p:cNvPr>
          <p:cNvSpPr txBox="1"/>
          <p:nvPr/>
        </p:nvSpPr>
        <p:spPr>
          <a:xfrm>
            <a:off x="2970065" y="6382202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Unterschrift Projektleiter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4E3B213-9757-4D63-9945-A83212678AE8}"/>
              </a:ext>
            </a:extLst>
          </p:cNvPr>
          <p:cNvSpPr txBox="1"/>
          <p:nvPr/>
        </p:nvSpPr>
        <p:spPr>
          <a:xfrm>
            <a:off x="5873686" y="6382202"/>
            <a:ext cx="323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Unterschrift Verantwortlicher</a:t>
            </a:r>
            <a:endParaRPr lang="de-AT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0FB21D47-1957-49ED-8AFA-25459E9161F3}"/>
              </a:ext>
            </a:extLst>
          </p:cNvPr>
          <p:cNvSpPr/>
          <p:nvPr/>
        </p:nvSpPr>
        <p:spPr>
          <a:xfrm>
            <a:off x="3061982" y="5889072"/>
            <a:ext cx="1862356" cy="635115"/>
          </a:xfrm>
          <a:custGeom>
            <a:avLst/>
            <a:gdLst>
              <a:gd name="connsiteX0" fmla="*/ 0 w 1862356"/>
              <a:gd name="connsiteY0" fmla="*/ 469783 h 635115"/>
              <a:gd name="connsiteX1" fmla="*/ 41945 w 1862356"/>
              <a:gd name="connsiteY1" fmla="*/ 436227 h 635115"/>
              <a:gd name="connsiteX2" fmla="*/ 134224 w 1862356"/>
              <a:gd name="connsiteY2" fmla="*/ 318781 h 635115"/>
              <a:gd name="connsiteX3" fmla="*/ 184557 w 1862356"/>
              <a:gd name="connsiteY3" fmla="*/ 268447 h 635115"/>
              <a:gd name="connsiteX4" fmla="*/ 234891 w 1862356"/>
              <a:gd name="connsiteY4" fmla="*/ 117445 h 635115"/>
              <a:gd name="connsiteX5" fmla="*/ 293614 w 1862356"/>
              <a:gd name="connsiteY5" fmla="*/ 218113 h 635115"/>
              <a:gd name="connsiteX6" fmla="*/ 251669 w 1862356"/>
              <a:gd name="connsiteY6" fmla="*/ 394282 h 635115"/>
              <a:gd name="connsiteX7" fmla="*/ 192946 w 1862356"/>
              <a:gd name="connsiteY7" fmla="*/ 427838 h 635115"/>
              <a:gd name="connsiteX8" fmla="*/ 75501 w 1862356"/>
              <a:gd name="connsiteY8" fmla="*/ 419449 h 635115"/>
              <a:gd name="connsiteX9" fmla="*/ 192946 w 1862356"/>
              <a:gd name="connsiteY9" fmla="*/ 461394 h 635115"/>
              <a:gd name="connsiteX10" fmla="*/ 343948 w 1862356"/>
              <a:gd name="connsiteY10" fmla="*/ 453005 h 635115"/>
              <a:gd name="connsiteX11" fmla="*/ 402671 w 1862356"/>
              <a:gd name="connsiteY11" fmla="*/ 427838 h 635115"/>
              <a:gd name="connsiteX12" fmla="*/ 436227 w 1862356"/>
              <a:gd name="connsiteY12" fmla="*/ 369115 h 635115"/>
              <a:gd name="connsiteX13" fmla="*/ 469783 w 1862356"/>
              <a:gd name="connsiteY13" fmla="*/ 486561 h 635115"/>
              <a:gd name="connsiteX14" fmla="*/ 503339 w 1862356"/>
              <a:gd name="connsiteY14" fmla="*/ 469783 h 635115"/>
              <a:gd name="connsiteX15" fmla="*/ 562062 w 1862356"/>
              <a:gd name="connsiteY15" fmla="*/ 360726 h 635115"/>
              <a:gd name="connsiteX16" fmla="*/ 553673 w 1862356"/>
              <a:gd name="connsiteY16" fmla="*/ 444616 h 635115"/>
              <a:gd name="connsiteX17" fmla="*/ 503339 w 1862356"/>
              <a:gd name="connsiteY17" fmla="*/ 562062 h 635115"/>
              <a:gd name="connsiteX18" fmla="*/ 503339 w 1862356"/>
              <a:gd name="connsiteY18" fmla="*/ 570451 h 635115"/>
              <a:gd name="connsiteX19" fmla="*/ 604007 w 1862356"/>
              <a:gd name="connsiteY19" fmla="*/ 369115 h 635115"/>
              <a:gd name="connsiteX20" fmla="*/ 696286 w 1862356"/>
              <a:gd name="connsiteY20" fmla="*/ 327170 h 635115"/>
              <a:gd name="connsiteX21" fmla="*/ 738231 w 1862356"/>
              <a:gd name="connsiteY21" fmla="*/ 444616 h 635115"/>
              <a:gd name="connsiteX22" fmla="*/ 906011 w 1862356"/>
              <a:gd name="connsiteY22" fmla="*/ 369115 h 635115"/>
              <a:gd name="connsiteX23" fmla="*/ 922789 w 1862356"/>
              <a:gd name="connsiteY23" fmla="*/ 411060 h 635115"/>
              <a:gd name="connsiteX24" fmla="*/ 1157680 w 1862356"/>
              <a:gd name="connsiteY24" fmla="*/ 377504 h 635115"/>
              <a:gd name="connsiteX25" fmla="*/ 1199625 w 1862356"/>
              <a:gd name="connsiteY25" fmla="*/ 385893 h 635115"/>
              <a:gd name="connsiteX26" fmla="*/ 1694576 w 1862356"/>
              <a:gd name="connsiteY26" fmla="*/ 243280 h 635115"/>
              <a:gd name="connsiteX27" fmla="*/ 1862356 w 1862356"/>
              <a:gd name="connsiteY27" fmla="*/ 0 h 63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2356" h="635115">
                <a:moveTo>
                  <a:pt x="0" y="469783"/>
                </a:moveTo>
                <a:cubicBezTo>
                  <a:pt x="13982" y="458598"/>
                  <a:pt x="29284" y="448888"/>
                  <a:pt x="41945" y="436227"/>
                </a:cubicBezTo>
                <a:cubicBezTo>
                  <a:pt x="79520" y="398652"/>
                  <a:pt x="99301" y="359524"/>
                  <a:pt x="134224" y="318781"/>
                </a:cubicBezTo>
                <a:cubicBezTo>
                  <a:pt x="149666" y="300766"/>
                  <a:pt x="167779" y="285225"/>
                  <a:pt x="184557" y="268447"/>
                </a:cubicBezTo>
                <a:cubicBezTo>
                  <a:pt x="233044" y="152078"/>
                  <a:pt x="220526" y="203637"/>
                  <a:pt x="234891" y="117445"/>
                </a:cubicBezTo>
                <a:cubicBezTo>
                  <a:pt x="254465" y="151001"/>
                  <a:pt x="279186" y="182044"/>
                  <a:pt x="293614" y="218113"/>
                </a:cubicBezTo>
                <a:cubicBezTo>
                  <a:pt x="318666" y="280742"/>
                  <a:pt x="290678" y="343270"/>
                  <a:pt x="251669" y="394282"/>
                </a:cubicBezTo>
                <a:cubicBezTo>
                  <a:pt x="237974" y="412191"/>
                  <a:pt x="212520" y="416653"/>
                  <a:pt x="192946" y="427838"/>
                </a:cubicBezTo>
                <a:cubicBezTo>
                  <a:pt x="153798" y="425042"/>
                  <a:pt x="75501" y="380201"/>
                  <a:pt x="75501" y="419449"/>
                </a:cubicBezTo>
                <a:cubicBezTo>
                  <a:pt x="75501" y="461019"/>
                  <a:pt x="151697" y="456238"/>
                  <a:pt x="192946" y="461394"/>
                </a:cubicBezTo>
                <a:cubicBezTo>
                  <a:pt x="242968" y="467647"/>
                  <a:pt x="293614" y="455801"/>
                  <a:pt x="343948" y="453005"/>
                </a:cubicBezTo>
                <a:cubicBezTo>
                  <a:pt x="363522" y="444616"/>
                  <a:pt x="386913" y="442163"/>
                  <a:pt x="402671" y="427838"/>
                </a:cubicBezTo>
                <a:cubicBezTo>
                  <a:pt x="419353" y="412673"/>
                  <a:pt x="421794" y="351796"/>
                  <a:pt x="436227" y="369115"/>
                </a:cubicBezTo>
                <a:cubicBezTo>
                  <a:pt x="568748" y="528140"/>
                  <a:pt x="380085" y="456662"/>
                  <a:pt x="469783" y="486561"/>
                </a:cubicBezTo>
                <a:cubicBezTo>
                  <a:pt x="480968" y="480968"/>
                  <a:pt x="495944" y="479868"/>
                  <a:pt x="503339" y="469783"/>
                </a:cubicBezTo>
                <a:cubicBezTo>
                  <a:pt x="527755" y="436489"/>
                  <a:pt x="525133" y="379190"/>
                  <a:pt x="562062" y="360726"/>
                </a:cubicBezTo>
                <a:cubicBezTo>
                  <a:pt x="587198" y="348158"/>
                  <a:pt x="561542" y="417637"/>
                  <a:pt x="553673" y="444616"/>
                </a:cubicBezTo>
                <a:cubicBezTo>
                  <a:pt x="541747" y="485505"/>
                  <a:pt x="525007" y="525393"/>
                  <a:pt x="503339" y="562062"/>
                </a:cubicBezTo>
                <a:cubicBezTo>
                  <a:pt x="487460" y="588934"/>
                  <a:pt x="366722" y="707068"/>
                  <a:pt x="503339" y="570451"/>
                </a:cubicBezTo>
                <a:cubicBezTo>
                  <a:pt x="516465" y="478570"/>
                  <a:pt x="510352" y="462770"/>
                  <a:pt x="604007" y="369115"/>
                </a:cubicBezTo>
                <a:cubicBezTo>
                  <a:pt x="627899" y="345223"/>
                  <a:pt x="665526" y="341152"/>
                  <a:pt x="696286" y="327170"/>
                </a:cubicBezTo>
                <a:cubicBezTo>
                  <a:pt x="710268" y="366319"/>
                  <a:pt x="702400" y="423539"/>
                  <a:pt x="738231" y="444616"/>
                </a:cubicBezTo>
                <a:cubicBezTo>
                  <a:pt x="768449" y="462391"/>
                  <a:pt x="880113" y="385301"/>
                  <a:pt x="906011" y="369115"/>
                </a:cubicBezTo>
                <a:cubicBezTo>
                  <a:pt x="911604" y="383097"/>
                  <a:pt x="907739" y="410558"/>
                  <a:pt x="922789" y="411060"/>
                </a:cubicBezTo>
                <a:cubicBezTo>
                  <a:pt x="1001837" y="413695"/>
                  <a:pt x="1157680" y="377504"/>
                  <a:pt x="1157680" y="377504"/>
                </a:cubicBezTo>
                <a:cubicBezTo>
                  <a:pt x="1171662" y="380300"/>
                  <a:pt x="1185394" y="386782"/>
                  <a:pt x="1199625" y="385893"/>
                </a:cubicBezTo>
                <a:cubicBezTo>
                  <a:pt x="1481257" y="368291"/>
                  <a:pt x="1410462" y="367580"/>
                  <a:pt x="1694576" y="243280"/>
                </a:cubicBezTo>
                <a:cubicBezTo>
                  <a:pt x="1858503" y="89598"/>
                  <a:pt x="1811952" y="176414"/>
                  <a:pt x="186235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745F3B8B-9518-448C-9E40-4E379CDA051E}"/>
              </a:ext>
            </a:extLst>
          </p:cNvPr>
          <p:cNvSpPr/>
          <p:nvPr/>
        </p:nvSpPr>
        <p:spPr>
          <a:xfrm>
            <a:off x="6417545" y="5870527"/>
            <a:ext cx="1954668" cy="521884"/>
          </a:xfrm>
          <a:custGeom>
            <a:avLst/>
            <a:gdLst>
              <a:gd name="connsiteX0" fmla="*/ 192980 w 1954668"/>
              <a:gd name="connsiteY0" fmla="*/ 94045 h 521884"/>
              <a:gd name="connsiteX1" fmla="*/ 92312 w 1954668"/>
              <a:gd name="connsiteY1" fmla="*/ 169546 h 521884"/>
              <a:gd name="connsiteX2" fmla="*/ 8422 w 1954668"/>
              <a:gd name="connsiteY2" fmla="*/ 295381 h 521884"/>
              <a:gd name="connsiteX3" fmla="*/ 41978 w 1954668"/>
              <a:gd name="connsiteY3" fmla="*/ 446383 h 521884"/>
              <a:gd name="connsiteX4" fmla="*/ 134257 w 1954668"/>
              <a:gd name="connsiteY4" fmla="*/ 463161 h 521884"/>
              <a:gd name="connsiteX5" fmla="*/ 293648 w 1954668"/>
              <a:gd name="connsiteY5" fmla="*/ 437994 h 521884"/>
              <a:gd name="connsiteX6" fmla="*/ 444649 w 1954668"/>
              <a:gd name="connsiteY6" fmla="*/ 286992 h 521884"/>
              <a:gd name="connsiteX7" fmla="*/ 394316 w 1954668"/>
              <a:gd name="connsiteY7" fmla="*/ 135990 h 521884"/>
              <a:gd name="connsiteX8" fmla="*/ 293648 w 1954668"/>
              <a:gd name="connsiteY8" fmla="*/ 110823 h 521884"/>
              <a:gd name="connsiteX9" fmla="*/ 209758 w 1954668"/>
              <a:gd name="connsiteY9" fmla="*/ 228269 h 521884"/>
              <a:gd name="connsiteX10" fmla="*/ 125868 w 1954668"/>
              <a:gd name="connsiteY10" fmla="*/ 454772 h 521884"/>
              <a:gd name="connsiteX11" fmla="*/ 469816 w 1954668"/>
              <a:gd name="connsiteY11" fmla="*/ 412827 h 521884"/>
              <a:gd name="connsiteX12" fmla="*/ 536928 w 1954668"/>
              <a:gd name="connsiteY12" fmla="*/ 328937 h 521884"/>
              <a:gd name="connsiteX13" fmla="*/ 478205 w 1954668"/>
              <a:gd name="connsiteY13" fmla="*/ 312159 h 521884"/>
              <a:gd name="connsiteX14" fmla="*/ 453038 w 1954668"/>
              <a:gd name="connsiteY14" fmla="*/ 496717 h 521884"/>
              <a:gd name="connsiteX15" fmla="*/ 545317 w 1954668"/>
              <a:gd name="connsiteY15" fmla="*/ 521884 h 521884"/>
              <a:gd name="connsiteX16" fmla="*/ 654374 w 1954668"/>
              <a:gd name="connsiteY16" fmla="*/ 463161 h 521884"/>
              <a:gd name="connsiteX17" fmla="*/ 713097 w 1954668"/>
              <a:gd name="connsiteY17" fmla="*/ 429605 h 521884"/>
              <a:gd name="connsiteX18" fmla="*/ 822154 w 1954668"/>
              <a:gd name="connsiteY18" fmla="*/ 354104 h 521884"/>
              <a:gd name="connsiteX19" fmla="*/ 855710 w 1954668"/>
              <a:gd name="connsiteY19" fmla="*/ 370882 h 521884"/>
              <a:gd name="connsiteX20" fmla="*/ 906044 w 1954668"/>
              <a:gd name="connsiteY20" fmla="*/ 337326 h 521884"/>
              <a:gd name="connsiteX21" fmla="*/ 931211 w 1954668"/>
              <a:gd name="connsiteY21" fmla="*/ 496717 h 521884"/>
              <a:gd name="connsiteX22" fmla="*/ 964767 w 1954668"/>
              <a:gd name="connsiteY22" fmla="*/ 454772 h 521884"/>
              <a:gd name="connsiteX23" fmla="*/ 1098991 w 1954668"/>
              <a:gd name="connsiteY23" fmla="*/ 211491 h 521884"/>
              <a:gd name="connsiteX24" fmla="*/ 1132547 w 1954668"/>
              <a:gd name="connsiteY24" fmla="*/ 312159 h 521884"/>
              <a:gd name="connsiteX25" fmla="*/ 1166103 w 1954668"/>
              <a:gd name="connsiteY25" fmla="*/ 320548 h 521884"/>
              <a:gd name="connsiteX26" fmla="*/ 1208048 w 1954668"/>
              <a:gd name="connsiteY26" fmla="*/ 337326 h 521884"/>
              <a:gd name="connsiteX27" fmla="*/ 1233215 w 1954668"/>
              <a:gd name="connsiteY27" fmla="*/ 370882 h 521884"/>
              <a:gd name="connsiteX28" fmla="*/ 1434550 w 1954668"/>
              <a:gd name="connsiteY28" fmla="*/ 345715 h 521884"/>
              <a:gd name="connsiteX29" fmla="*/ 1929501 w 1954668"/>
              <a:gd name="connsiteY29" fmla="*/ 1767 h 521884"/>
              <a:gd name="connsiteX30" fmla="*/ 1954668 w 1954668"/>
              <a:gd name="connsiteY30" fmla="*/ 1767 h 52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54668" h="521884">
                <a:moveTo>
                  <a:pt x="192980" y="94045"/>
                </a:moveTo>
                <a:cubicBezTo>
                  <a:pt x="159424" y="119212"/>
                  <a:pt x="122807" y="140746"/>
                  <a:pt x="92312" y="169546"/>
                </a:cubicBezTo>
                <a:cubicBezTo>
                  <a:pt x="59281" y="200742"/>
                  <a:pt x="30996" y="255876"/>
                  <a:pt x="8422" y="295381"/>
                </a:cubicBezTo>
                <a:cubicBezTo>
                  <a:pt x="2332" y="350187"/>
                  <a:pt x="-18494" y="404809"/>
                  <a:pt x="41978" y="446383"/>
                </a:cubicBezTo>
                <a:cubicBezTo>
                  <a:pt x="67741" y="464095"/>
                  <a:pt x="103497" y="457568"/>
                  <a:pt x="134257" y="463161"/>
                </a:cubicBezTo>
                <a:cubicBezTo>
                  <a:pt x="187387" y="454772"/>
                  <a:pt x="244045" y="458795"/>
                  <a:pt x="293648" y="437994"/>
                </a:cubicBezTo>
                <a:cubicBezTo>
                  <a:pt x="360473" y="409971"/>
                  <a:pt x="403526" y="341823"/>
                  <a:pt x="444649" y="286992"/>
                </a:cubicBezTo>
                <a:cubicBezTo>
                  <a:pt x="439375" y="239517"/>
                  <a:pt x="441404" y="169229"/>
                  <a:pt x="394316" y="135990"/>
                </a:cubicBezTo>
                <a:cubicBezTo>
                  <a:pt x="366058" y="116043"/>
                  <a:pt x="327204" y="119212"/>
                  <a:pt x="293648" y="110823"/>
                </a:cubicBezTo>
                <a:cubicBezTo>
                  <a:pt x="265685" y="149972"/>
                  <a:pt x="234285" y="186880"/>
                  <a:pt x="209758" y="228269"/>
                </a:cubicBezTo>
                <a:cubicBezTo>
                  <a:pt x="160179" y="311933"/>
                  <a:pt x="152304" y="362246"/>
                  <a:pt x="125868" y="454772"/>
                </a:cubicBezTo>
                <a:cubicBezTo>
                  <a:pt x="280014" y="487803"/>
                  <a:pt x="284182" y="508296"/>
                  <a:pt x="469816" y="412827"/>
                </a:cubicBezTo>
                <a:cubicBezTo>
                  <a:pt x="501662" y="396449"/>
                  <a:pt x="514557" y="356900"/>
                  <a:pt x="536928" y="328937"/>
                </a:cubicBezTo>
                <a:cubicBezTo>
                  <a:pt x="517354" y="323344"/>
                  <a:pt x="495329" y="301150"/>
                  <a:pt x="478205" y="312159"/>
                </a:cubicBezTo>
                <a:cubicBezTo>
                  <a:pt x="416044" y="352120"/>
                  <a:pt x="394337" y="441929"/>
                  <a:pt x="453038" y="496717"/>
                </a:cubicBezTo>
                <a:cubicBezTo>
                  <a:pt x="476346" y="518472"/>
                  <a:pt x="514557" y="513495"/>
                  <a:pt x="545317" y="521884"/>
                </a:cubicBezTo>
                <a:cubicBezTo>
                  <a:pt x="581669" y="502310"/>
                  <a:pt x="625179" y="492356"/>
                  <a:pt x="654374" y="463161"/>
                </a:cubicBezTo>
                <a:cubicBezTo>
                  <a:pt x="710696" y="406839"/>
                  <a:pt x="625812" y="359777"/>
                  <a:pt x="713097" y="429605"/>
                </a:cubicBezTo>
                <a:cubicBezTo>
                  <a:pt x="749449" y="404438"/>
                  <a:pt x="781270" y="370938"/>
                  <a:pt x="822154" y="354104"/>
                </a:cubicBezTo>
                <a:cubicBezTo>
                  <a:pt x="833718" y="349343"/>
                  <a:pt x="843447" y="373335"/>
                  <a:pt x="855710" y="370882"/>
                </a:cubicBezTo>
                <a:cubicBezTo>
                  <a:pt x="875483" y="366927"/>
                  <a:pt x="889266" y="348511"/>
                  <a:pt x="906044" y="337326"/>
                </a:cubicBezTo>
                <a:cubicBezTo>
                  <a:pt x="914433" y="390456"/>
                  <a:pt x="907156" y="448607"/>
                  <a:pt x="931211" y="496717"/>
                </a:cubicBezTo>
                <a:cubicBezTo>
                  <a:pt x="939218" y="512732"/>
                  <a:pt x="956567" y="470689"/>
                  <a:pt x="964767" y="454772"/>
                </a:cubicBezTo>
                <a:cubicBezTo>
                  <a:pt x="1092465" y="206887"/>
                  <a:pt x="990401" y="247688"/>
                  <a:pt x="1098991" y="211491"/>
                </a:cubicBezTo>
                <a:cubicBezTo>
                  <a:pt x="1110176" y="245047"/>
                  <a:pt x="1114009" y="282035"/>
                  <a:pt x="1132547" y="312159"/>
                </a:cubicBezTo>
                <a:cubicBezTo>
                  <a:pt x="1138590" y="321978"/>
                  <a:pt x="1155165" y="316902"/>
                  <a:pt x="1166103" y="320548"/>
                </a:cubicBezTo>
                <a:cubicBezTo>
                  <a:pt x="1180389" y="325310"/>
                  <a:pt x="1194066" y="331733"/>
                  <a:pt x="1208048" y="337326"/>
                </a:cubicBezTo>
                <a:cubicBezTo>
                  <a:pt x="1216437" y="348511"/>
                  <a:pt x="1226962" y="358376"/>
                  <a:pt x="1233215" y="370882"/>
                </a:cubicBezTo>
                <a:cubicBezTo>
                  <a:pt x="1279342" y="463136"/>
                  <a:pt x="1105602" y="445830"/>
                  <a:pt x="1434550" y="345715"/>
                </a:cubicBezTo>
                <a:cubicBezTo>
                  <a:pt x="1630087" y="199063"/>
                  <a:pt x="1728812" y="109829"/>
                  <a:pt x="1929501" y="1767"/>
                </a:cubicBezTo>
                <a:cubicBezTo>
                  <a:pt x="1936887" y="-2210"/>
                  <a:pt x="1946279" y="1767"/>
                  <a:pt x="1954668" y="17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76341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Breitbild</PresentationFormat>
  <Paragraphs>181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Projektplanung &amp; Querschnittsaufgaben</vt:lpstr>
      <vt:lpstr>Agenda | Kapitel 4</vt:lpstr>
      <vt:lpstr>Der Projektstrukturplan</vt:lpstr>
      <vt:lpstr>PowerPoint-Präsentation</vt:lpstr>
      <vt:lpstr>Beispiel:</vt:lpstr>
      <vt:lpstr>Gliederungsarten</vt:lpstr>
      <vt:lpstr>PowerPoint-Präsentation</vt:lpstr>
      <vt:lpstr>Arbeitspakete</vt:lpstr>
      <vt:lpstr>Beispiel</vt:lpstr>
      <vt:lpstr>Verantwortungsmatrix</vt:lpstr>
      <vt:lpstr>Beispiel anhand eines Videos</vt:lpstr>
      <vt:lpstr>Zeitplanung</vt:lpstr>
      <vt:lpstr>Beispiel: GANTT-Diagramm</vt:lpstr>
      <vt:lpstr>Beispiel: Netzplan </vt:lpstr>
      <vt:lpstr>Beispiel: Aktions-/Arbeitsplan</vt:lpstr>
      <vt:lpstr>Agenda | Kapitel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Projektplanung &amp; Querschnittsaufgaben</dc:title>
  <dc:creator>AM Group</dc:creator>
  <cp:lastModifiedBy>AM Group</cp:lastModifiedBy>
  <cp:revision>11</cp:revision>
  <dcterms:created xsi:type="dcterms:W3CDTF">2021-10-02T16:45:46Z</dcterms:created>
  <dcterms:modified xsi:type="dcterms:W3CDTF">2021-10-09T14:55:43Z</dcterms:modified>
</cp:coreProperties>
</file>