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C3C"/>
    <a:srgbClr val="FFFFFF"/>
    <a:srgbClr val="FFD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9" autoAdjust="0"/>
    <p:restoredTop sz="86429" autoAdjust="0"/>
  </p:normalViewPr>
  <p:slideViewPr>
    <p:cSldViewPr snapToGrid="0" snapToObjects="1">
      <p:cViewPr varScale="1">
        <p:scale>
          <a:sx n="72" d="100"/>
          <a:sy n="72" d="100"/>
        </p:scale>
        <p:origin x="60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2528-8F91-4702-9CE2-747064616D0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25C90-C1C1-42B7-9D47-5D69212F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25C90-C1C1-42B7-9D47-5D69212FD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4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9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9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5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0A8302-05E2-46E9-8702-F5622761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ubber duck logo">
            <a:extLst>
              <a:ext uri="{FF2B5EF4-FFF2-40B4-BE49-F238E27FC236}">
                <a16:creationId xmlns:a16="http://schemas.microsoft.com/office/drawing/2014/main" id="{EC9C1032-16A8-031B-10B5-D9351ABB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048" y="1252074"/>
            <a:ext cx="4735069" cy="4735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5A9DDB-4A31-4005-968F-E5D5CC3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897BB-C376-EAE2-C38C-6422B8212A20}"/>
              </a:ext>
            </a:extLst>
          </p:cNvPr>
          <p:cNvSpPr txBox="1">
            <a:spLocks/>
          </p:cNvSpPr>
          <p:nvPr/>
        </p:nvSpPr>
        <p:spPr>
          <a:xfrm>
            <a:off x="7261934" y="723899"/>
            <a:ext cx="4115917" cy="56666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rgbClr val="FFFFFF"/>
                </a:solidFill>
                <a:latin typeface="Abadi Extra Light" panose="020B0204020104020204" pitchFamily="34" charset="0"/>
              </a:rPr>
              <a:t>RED(Head) Team</a:t>
            </a:r>
            <a:br>
              <a:rPr lang="en-US" b="1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br>
              <a:rPr lang="en-US" b="1" dirty="0">
                <a:solidFill>
                  <a:srgbClr val="FFFFFF"/>
                </a:solidFill>
                <a:latin typeface="Abadi Extra Light" panose="020B0204020104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COSC 3765/5010 Final Project</a:t>
            </a: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</a:br>
            <a:b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Alicia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Thoney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 and Addie Reichert</a:t>
            </a:r>
            <a:endParaRPr lang="en-US" sz="2000" b="1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0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ABFC-7915-A140-A9DD-F316B21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badi Extra Light" panose="020B0204020104020204" pitchFamily="34" charset="0"/>
              </a:rPr>
              <a:t>Overview of Labs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3B02-B536-1E42-BE66-040BB9C3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trike="sngStrik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Tell us what labs you selected and why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Injection Attacks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Webpage creation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 creation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cleansing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Password storage/hashing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Why: web development + security concepts</a:t>
            </a:r>
          </a:p>
        </p:txBody>
      </p:sp>
    </p:spTree>
    <p:extLst>
      <p:ext uri="{BB962C8B-B14F-4D97-AF65-F5344CB8AC3E}">
        <p14:creationId xmlns:p14="http://schemas.microsoft.com/office/powerpoint/2010/main" val="36606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29D-B7A7-334A-BFEB-86EE31AF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Accomplishments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79C9-48EA-C843-ABDC-67D1EBAF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strike="sngStrik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did you _do_?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 two company websites- a vulnerable and a secure site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a Go and SQL backend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Vulnerable page: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Lets you drop the users and contacts tables from the front end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Stores passwords as plaintext</a:t>
            </a:r>
          </a:p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Secure page: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Go’s “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 library’s functionality for safe 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query parameter passing</a:t>
            </a:r>
          </a:p>
          <a:p>
            <a:pPr lvl="1"/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Stores passwords as hashes</a:t>
            </a:r>
          </a:p>
        </p:txBody>
      </p:sp>
    </p:spTree>
    <p:extLst>
      <p:ext uri="{BB962C8B-B14F-4D97-AF65-F5344CB8AC3E}">
        <p14:creationId xmlns:p14="http://schemas.microsoft.com/office/powerpoint/2010/main" val="35465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1A7C-5DA6-A642-BF78-9B48BB88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Challenges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4BB6-3332-C64F-92B9-0DE72742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challenges did you face? </a:t>
            </a:r>
          </a:p>
          <a:p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did you overcome them? Or do to try to overcome them? [[This is the important part]]</a:t>
            </a:r>
          </a:p>
        </p:txBody>
      </p:sp>
    </p:spTree>
    <p:extLst>
      <p:ext uri="{BB962C8B-B14F-4D97-AF65-F5344CB8AC3E}">
        <p14:creationId xmlns:p14="http://schemas.microsoft.com/office/powerpoint/2010/main" val="5319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C0BE-02CD-7543-A351-030147D3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Lessons Learned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7D21-C1ED-0642-9DCC-779D948B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trike="sngStrik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did you learn?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Go’s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library implements data cleansing easily via the use of the ? “operator” for parameter passing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cleansing is an “easy” thing to guard against and not doing so just leads to unnecessary, careless site vulnerabilities.</a:t>
            </a:r>
          </a:p>
          <a:p>
            <a:r>
              <a:rPr lang="en-US" strike="sngStrik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advice do you have for others?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whatever language you’re coding in, if you are accepting data from the user, check to see if there is built-in functionality for data cleansing that you can easily implement.</a:t>
            </a:r>
          </a:p>
          <a:p>
            <a:r>
              <a:rPr lang="en-US" strike="sngStrik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will you do differently (or take forward) in the workplace?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higher conscientiousness of how easy it can be for an adversary to exploit a vulnerability in a website whenever they have the opportunity to enter information.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The knowledge that safe parameter passing is built-in in many languages/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sql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libraries and that this functionality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5505525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DE59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Abadi Extra Light"/>
        <a:ea typeface=""/>
        <a:cs typeface=""/>
      </a:majorFont>
      <a:minorFont>
        <a:latin typeface="Abadi Extra Ligh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296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Extra Light</vt:lpstr>
      <vt:lpstr>Arial</vt:lpstr>
      <vt:lpstr>Calibri</vt:lpstr>
      <vt:lpstr>Wingdings 2</vt:lpstr>
      <vt:lpstr>Dividend</vt:lpstr>
      <vt:lpstr>PowerPoint Presentation</vt:lpstr>
      <vt:lpstr>Overview of Labs Selected</vt:lpstr>
      <vt:lpstr>Accomplishments </vt:lpstr>
      <vt:lpstr>Challenges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Mike Borowczak</dc:creator>
  <cp:lastModifiedBy>Addie Reichert</cp:lastModifiedBy>
  <cp:revision>15</cp:revision>
  <dcterms:created xsi:type="dcterms:W3CDTF">2021-11-29T16:33:05Z</dcterms:created>
  <dcterms:modified xsi:type="dcterms:W3CDTF">2022-11-28T22:18:48Z</dcterms:modified>
</cp:coreProperties>
</file>