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C"/>
    <a:srgbClr val="FFDE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9" autoAdjust="0"/>
    <p:restoredTop sz="86429" autoAdjust="0"/>
  </p:normalViewPr>
  <p:slideViewPr>
    <p:cSldViewPr snapToGrid="0" snapToObjects="1">
      <p:cViewPr varScale="1">
        <p:scale>
          <a:sx n="73" d="100"/>
          <a:sy n="73" d="100"/>
        </p:scale>
        <p:origin x="665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2528-8F91-4702-9CE2-747064616D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25C90-C1C1-42B7-9D47-5D69212F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5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0A8302-05E2-46E9-8702-F5622761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ubber duck logo">
            <a:extLst>
              <a:ext uri="{FF2B5EF4-FFF2-40B4-BE49-F238E27FC236}">
                <a16:creationId xmlns:a16="http://schemas.microsoft.com/office/drawing/2014/main" id="{EC9C1032-16A8-031B-10B5-D9351ABB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048" y="1252074"/>
            <a:ext cx="4735069" cy="4735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5A9DDB-4A31-4005-968F-E5D5CC3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897BB-C376-EAE2-C38C-6422B8212A20}"/>
              </a:ext>
            </a:extLst>
          </p:cNvPr>
          <p:cNvSpPr txBox="1">
            <a:spLocks/>
          </p:cNvSpPr>
          <p:nvPr/>
        </p:nvSpPr>
        <p:spPr>
          <a:xfrm>
            <a:off x="7261934" y="723899"/>
            <a:ext cx="4115917" cy="56666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RED(Head) Team</a:t>
            </a:r>
            <a:br>
              <a:rPr lang="en-US" b="1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br>
              <a:rPr lang="en-US" b="1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COSC 3765/5010 Final Project</a:t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</a:b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Alicia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Thoney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 and Addie Reichert</a:t>
            </a: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ABFC-7915-A140-A9DD-F316B21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badi Extra Light" panose="020B0204020104020204" pitchFamily="34" charset="0"/>
              </a:rPr>
              <a:t>Overview of Labs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3B02-B536-1E42-BE66-040BB9C3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Injection Attacks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Webpage creation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creation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cleansing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 storage/hashing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Why: web development + security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EC89-2122-6BC1-DDC1-F621E28A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92" y="2054206"/>
            <a:ext cx="5127992" cy="45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38AFB9-C469-4992-ADFF-2E82E8DC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DB29D-B7A7-334A-BFEB-86EE31AF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Accomplishments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0B915-9AC5-4E4B-84C4-8B377E68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827FC-FEA8-43FF-B709-9696594AA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2A3A24-9A7A-4135-BB21-051DB62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C290C3-45C0-4820-9036-CA1E9D9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79C9-48EA-C843-ABDC-67D1EBAF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two company websites- a vulnerable and a secure site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a Go and SQL backend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Vulnerable page: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Lets you drop the users and contacts tables from the front end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Stores passwords as plaintext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Secure page: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Go’s database/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library’s functionality for safe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query parameter passing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Stores passwords as hashes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26100-B45A-439A-A7C0-A5FE07C9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1100838"/>
            <a:ext cx="3712791" cy="50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2C55AB7-29B0-BD28-8B3E-DE3DB73ABA3D}"/>
              </a:ext>
            </a:extLst>
          </p:cNvPr>
          <p:cNvSpPr/>
          <p:nvPr/>
        </p:nvSpPr>
        <p:spPr>
          <a:xfrm>
            <a:off x="3093720" y="640080"/>
            <a:ext cx="9098280" cy="61214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B5705E-802B-B72E-D8B9-EC552F6249C5}"/>
              </a:ext>
            </a:extLst>
          </p:cNvPr>
          <p:cNvSpPr txBox="1">
            <a:spLocks/>
          </p:cNvSpPr>
          <p:nvPr/>
        </p:nvSpPr>
        <p:spPr>
          <a:xfrm>
            <a:off x="581192" y="701675"/>
            <a:ext cx="1102995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Challenges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946106-97AD-8835-6BA4-BD61A055B3ED}"/>
              </a:ext>
            </a:extLst>
          </p:cNvPr>
          <p:cNvSpPr/>
          <p:nvPr/>
        </p:nvSpPr>
        <p:spPr>
          <a:xfrm>
            <a:off x="447040" y="457200"/>
            <a:ext cx="3718560" cy="91440"/>
          </a:xfrm>
          <a:prstGeom prst="rect">
            <a:avLst/>
          </a:prstGeom>
          <a:solidFill>
            <a:srgbClr val="3D3C3C"/>
          </a:solidFill>
          <a:ln>
            <a:solidFill>
              <a:srgbClr val="3D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D3C3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36F3FF-977B-CF2E-2616-1C066DEB01E4}"/>
              </a:ext>
            </a:extLst>
          </p:cNvPr>
          <p:cNvSpPr txBox="1">
            <a:spLocks/>
          </p:cNvSpPr>
          <p:nvPr/>
        </p:nvSpPr>
        <p:spPr>
          <a:xfrm>
            <a:off x="4093240" y="3429905"/>
            <a:ext cx="6693855" cy="17372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/>
              </a:buClr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How to Overcome: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Just patiently work through all the problems and errors of installing software on each machine and Googling as errors came up</a:t>
            </a:r>
          </a:p>
        </p:txBody>
      </p:sp>
      <p:pic>
        <p:nvPicPr>
          <p:cNvPr id="1028" name="Picture 4" descr="The Go Gopher - The Go Programming Language">
            <a:extLst>
              <a:ext uri="{FF2B5EF4-FFF2-40B4-BE49-F238E27FC236}">
                <a16:creationId xmlns:a16="http://schemas.microsoft.com/office/drawing/2014/main" id="{E394B2E1-A8DC-39A4-0E3E-E2623C37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1" y="3903980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8830C3-B106-21B9-3852-90B499F77654}"/>
              </a:ext>
            </a:extLst>
          </p:cNvPr>
          <p:cNvSpPr/>
          <p:nvPr/>
        </p:nvSpPr>
        <p:spPr>
          <a:xfrm>
            <a:off x="2616200" y="1695450"/>
            <a:ext cx="1092894" cy="10617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73ED4FE-3B05-BBD4-0D2F-79A9D90FEF87}"/>
              </a:ext>
            </a:extLst>
          </p:cNvPr>
          <p:cNvSpPr/>
          <p:nvPr/>
        </p:nvSpPr>
        <p:spPr>
          <a:xfrm>
            <a:off x="1764799" y="1798082"/>
            <a:ext cx="722977" cy="7366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B7A3FC8-C673-A746-F091-B1D27730F27C}"/>
              </a:ext>
            </a:extLst>
          </p:cNvPr>
          <p:cNvSpPr/>
          <p:nvPr/>
        </p:nvSpPr>
        <p:spPr>
          <a:xfrm>
            <a:off x="1495646" y="2616677"/>
            <a:ext cx="647395" cy="6345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B5384EB-F4C9-558D-48CC-A592B978C7AF}"/>
              </a:ext>
            </a:extLst>
          </p:cNvPr>
          <p:cNvSpPr/>
          <p:nvPr/>
        </p:nvSpPr>
        <p:spPr>
          <a:xfrm>
            <a:off x="1020896" y="2964419"/>
            <a:ext cx="467360" cy="45878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2022F33-2670-9A1A-17BF-EA0281F7CF85}"/>
              </a:ext>
            </a:extLst>
          </p:cNvPr>
          <p:cNvSpPr/>
          <p:nvPr/>
        </p:nvSpPr>
        <p:spPr>
          <a:xfrm>
            <a:off x="1254576" y="3509010"/>
            <a:ext cx="387584" cy="3835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20B417-D7F3-5986-09FC-03736250533D}"/>
              </a:ext>
            </a:extLst>
          </p:cNvPr>
          <p:cNvSpPr txBox="1">
            <a:spLocks/>
          </p:cNvSpPr>
          <p:nvPr/>
        </p:nvSpPr>
        <p:spPr>
          <a:xfrm>
            <a:off x="4093240" y="1716088"/>
            <a:ext cx="7518621" cy="497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Challenge: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Building SQL injection statements with the correct syntax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A41FB2-DB80-1D96-BF82-B170C1640CFA}"/>
              </a:ext>
            </a:extLst>
          </p:cNvPr>
          <p:cNvSpPr txBox="1">
            <a:spLocks/>
          </p:cNvSpPr>
          <p:nvPr/>
        </p:nvSpPr>
        <p:spPr>
          <a:xfrm>
            <a:off x="4093240" y="2226310"/>
            <a:ext cx="7799828" cy="10941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How to Overcome: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Thinking from the perspective of an attacker and thinking about the greater context that the user information is getting inserted into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E7A6FA-399D-ECF2-CB81-00A6B03C92B8}"/>
              </a:ext>
            </a:extLst>
          </p:cNvPr>
          <p:cNvSpPr txBox="1">
            <a:spLocks/>
          </p:cNvSpPr>
          <p:nvPr/>
        </p:nvSpPr>
        <p:spPr>
          <a:xfrm>
            <a:off x="4093240" y="3289616"/>
            <a:ext cx="7856662" cy="753653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Challenge: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Getting our site and database to work for both of us across both Linux and Windows</a:t>
            </a:r>
          </a:p>
        </p:txBody>
      </p:sp>
    </p:spTree>
    <p:extLst>
      <p:ext uri="{BB962C8B-B14F-4D97-AF65-F5344CB8AC3E}">
        <p14:creationId xmlns:p14="http://schemas.microsoft.com/office/powerpoint/2010/main" val="384438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CB5705E-802B-B72E-D8B9-EC552F6249C5}"/>
              </a:ext>
            </a:extLst>
          </p:cNvPr>
          <p:cNvSpPr txBox="1">
            <a:spLocks/>
          </p:cNvSpPr>
          <p:nvPr/>
        </p:nvSpPr>
        <p:spPr>
          <a:xfrm>
            <a:off x="581192" y="701675"/>
            <a:ext cx="1102995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/>
              <a:t>Lessons Learned</a:t>
            </a:r>
            <a:endParaRPr lang="en-US" sz="40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22C2CB-7279-72CE-1653-43FD86C8DA37}"/>
              </a:ext>
            </a:extLst>
          </p:cNvPr>
          <p:cNvSpPr txBox="1">
            <a:spLocks/>
          </p:cNvSpPr>
          <p:nvPr/>
        </p:nvSpPr>
        <p:spPr>
          <a:xfrm>
            <a:off x="581192" y="1645920"/>
            <a:ext cx="5601168" cy="493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we learned: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Go’s database/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library implements data cleansing easily via parameter passing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cleansing is an “easy” thing to guard against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Our advice: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whatever language you’re coding in, if you are accepting data from the user, check to see if there is built-in functionality for data cleansing that you can easily implement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Applications to the workplace: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higher conscientiousness of how easy it can be for an adversary to exploit a vulnerability in a website whenever they have the opportunity to enter information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knowledge that safe parameter passing is built-in in many languages/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57B2A-FB2D-2C2B-E5C5-D2040273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9" y="1958843"/>
            <a:ext cx="5772767" cy="83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522ECD-71D9-06F4-CD76-DE66F82EA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59" y="3741732"/>
            <a:ext cx="5772768" cy="230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946106-97AD-8835-6BA4-BD61A055B3ED}"/>
              </a:ext>
            </a:extLst>
          </p:cNvPr>
          <p:cNvSpPr/>
          <p:nvPr/>
        </p:nvSpPr>
        <p:spPr>
          <a:xfrm>
            <a:off x="447040" y="457200"/>
            <a:ext cx="3718560" cy="91440"/>
          </a:xfrm>
          <a:prstGeom prst="rect">
            <a:avLst/>
          </a:prstGeom>
          <a:solidFill>
            <a:srgbClr val="3D3C3C"/>
          </a:solidFill>
          <a:ln>
            <a:solidFill>
              <a:srgbClr val="3D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D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525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E59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Abadi Extra Light"/>
        <a:ea typeface=""/>
        <a:cs typeface=""/>
      </a:majorFont>
      <a:minorFont>
        <a:latin typeface="Abadi Extra Ligh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297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Calibri</vt:lpstr>
      <vt:lpstr>Wingdings 2</vt:lpstr>
      <vt:lpstr>Dividend</vt:lpstr>
      <vt:lpstr>PowerPoint Presentation</vt:lpstr>
      <vt:lpstr>Overview of Labs Selected</vt:lpstr>
      <vt:lpstr>Accomplishments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Mike Borowczak</dc:creator>
  <cp:lastModifiedBy>Addie Reichert</cp:lastModifiedBy>
  <cp:revision>22</cp:revision>
  <dcterms:created xsi:type="dcterms:W3CDTF">2021-11-29T16:33:05Z</dcterms:created>
  <dcterms:modified xsi:type="dcterms:W3CDTF">2022-11-29T18:11:11Z</dcterms:modified>
</cp:coreProperties>
</file>