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018B-0507-418E-B0B6-497B2FED54C3}" type="datetimeFigureOut">
              <a:rPr lang="en-US" smtClean="0"/>
              <a:t>17-01-2015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E92A-0775-4656-8531-365A1B9C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32192" y="1353312"/>
            <a:ext cx="3364992" cy="670560"/>
            <a:chOff x="7632192" y="1353312"/>
            <a:chExt cx="3364992" cy="670560"/>
          </a:xfrm>
        </p:grpSpPr>
        <p:sp>
          <p:nvSpPr>
            <p:cNvPr id="4" name="Rounded Rectangle 3"/>
            <p:cNvSpPr/>
            <p:nvPr/>
          </p:nvSpPr>
          <p:spPr>
            <a:xfrm>
              <a:off x="7632192" y="1353312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/>
                <a:t>Publier</a:t>
              </a:r>
              <a:endParaRPr lang="en-US" sz="2400" b="1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7842453" y="1475613"/>
              <a:ext cx="365760" cy="451104"/>
            </a:xfrm>
            <a:prstGeom prst="foldedCorner">
              <a:avLst>
                <a:gd name="adj" fmla="val 3772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2192" y="3576066"/>
            <a:ext cx="3364992" cy="670560"/>
            <a:chOff x="7632192" y="3576066"/>
            <a:chExt cx="3364992" cy="670560"/>
          </a:xfrm>
        </p:grpSpPr>
        <p:sp>
          <p:nvSpPr>
            <p:cNvPr id="26" name="Rounded Rectangle 25"/>
            <p:cNvSpPr/>
            <p:nvPr/>
          </p:nvSpPr>
          <p:spPr>
            <a:xfrm>
              <a:off x="7632192" y="3576066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smtClean="0"/>
                <a:t>Annonces</a:t>
              </a:r>
              <a:endParaRPr lang="en-US" sz="2400" b="1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7769131" y="3685794"/>
              <a:ext cx="365760" cy="451104"/>
            </a:xfrm>
            <a:prstGeom prst="foldedCorner">
              <a:avLst>
                <a:gd name="adj" fmla="val 3772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32192" y="2497074"/>
            <a:ext cx="3364992" cy="670560"/>
            <a:chOff x="7632192" y="2497074"/>
            <a:chExt cx="3364992" cy="670560"/>
          </a:xfrm>
        </p:grpSpPr>
        <p:sp>
          <p:nvSpPr>
            <p:cNvPr id="15" name="Rounded Rectangle 14"/>
            <p:cNvSpPr/>
            <p:nvPr/>
          </p:nvSpPr>
          <p:spPr>
            <a:xfrm>
              <a:off x="7632192" y="2497074"/>
              <a:ext cx="3364992" cy="670560"/>
            </a:xfrm>
            <a:prstGeom prst="roundRect">
              <a:avLst>
                <a:gd name="adj" fmla="val 2212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Appartements</a:t>
              </a:r>
              <a:endParaRPr lang="en-US" sz="2000" b="1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738220" y="2606929"/>
              <a:ext cx="520700" cy="450850"/>
              <a:chOff x="5416550" y="1136650"/>
              <a:chExt cx="869950" cy="6921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59552" y="1475613"/>
                <a:ext cx="573024" cy="353187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416550" y="1136650"/>
                <a:ext cx="869950" cy="338963"/>
              </a:xfrm>
              <a:prstGeom prst="triangl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5795264" y="1590675"/>
                <a:ext cx="101600" cy="238125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98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DANG</dc:creator>
  <cp:lastModifiedBy>thong DANG</cp:lastModifiedBy>
  <cp:revision>5</cp:revision>
  <dcterms:created xsi:type="dcterms:W3CDTF">2015-01-01T20:57:17Z</dcterms:created>
  <dcterms:modified xsi:type="dcterms:W3CDTF">2015-01-17T20:48:26Z</dcterms:modified>
</cp:coreProperties>
</file>