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2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018B-0507-418E-B0B6-497B2FED54C3}" type="datetimeFigureOut">
              <a:rPr lang="en-US" smtClean="0"/>
              <a:t>01-01-2015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632192" y="1353312"/>
            <a:ext cx="3364992" cy="670560"/>
            <a:chOff x="2609088" y="2340864"/>
            <a:chExt cx="3364992" cy="670560"/>
          </a:xfrm>
        </p:grpSpPr>
        <p:sp>
          <p:nvSpPr>
            <p:cNvPr id="4" name="Rounded Rectangle 3"/>
            <p:cNvSpPr/>
            <p:nvPr/>
          </p:nvSpPr>
          <p:spPr>
            <a:xfrm>
              <a:off x="2609088" y="2340864"/>
              <a:ext cx="3364992" cy="670560"/>
            </a:xfrm>
            <a:prstGeom prst="roundRect">
              <a:avLst>
                <a:gd name="adj" fmla="val 2212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Rechercher</a:t>
              </a:r>
              <a:endParaRPr lang="en-US" sz="2800" b="1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00530" y="2400811"/>
              <a:ext cx="414526" cy="595344"/>
              <a:chOff x="8284463" y="1597152"/>
              <a:chExt cx="474286" cy="681170"/>
            </a:xfrm>
          </p:grpSpPr>
          <p:sp>
            <p:nvSpPr>
              <p:cNvPr id="6" name="Rounded Rectangle 5"/>
              <p:cNvSpPr/>
              <p:nvPr/>
            </p:nvSpPr>
            <p:spPr>
              <a:xfrm rot="3616518">
                <a:off x="8503849" y="2049448"/>
                <a:ext cx="335955" cy="12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Donut 6"/>
              <p:cNvSpPr/>
              <p:nvPr/>
            </p:nvSpPr>
            <p:spPr>
              <a:xfrm>
                <a:off x="8284463" y="1597152"/>
                <a:ext cx="474286" cy="474287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632192" y="2468880"/>
            <a:ext cx="3364992" cy="670560"/>
            <a:chOff x="7632192" y="2468880"/>
            <a:chExt cx="3364992" cy="670560"/>
          </a:xfrm>
        </p:grpSpPr>
        <p:sp>
          <p:nvSpPr>
            <p:cNvPr id="9" name="Rounded Rectangle 8"/>
            <p:cNvSpPr/>
            <p:nvPr/>
          </p:nvSpPr>
          <p:spPr>
            <a:xfrm>
              <a:off x="7632192" y="2468880"/>
              <a:ext cx="3364992" cy="670560"/>
            </a:xfrm>
            <a:prstGeom prst="roundRect">
              <a:avLst>
                <a:gd name="adj" fmla="val 2212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Demandes</a:t>
              </a:r>
              <a:endParaRPr lang="en-US" sz="2800" b="1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768676" y="2533650"/>
              <a:ext cx="348996" cy="541020"/>
              <a:chOff x="7517892" y="1516380"/>
              <a:chExt cx="348996" cy="541020"/>
            </a:xfrm>
            <a:solidFill>
              <a:schemeClr val="bg1"/>
            </a:solidFill>
          </p:grpSpPr>
          <p:sp>
            <p:nvSpPr>
              <p:cNvPr id="11" name="Block Arc 10"/>
              <p:cNvSpPr/>
              <p:nvPr/>
            </p:nvSpPr>
            <p:spPr>
              <a:xfrm>
                <a:off x="7517892" y="1516380"/>
                <a:ext cx="348996" cy="348996"/>
              </a:xfrm>
              <a:prstGeom prst="blockArc">
                <a:avLst>
                  <a:gd name="adj1" fmla="val 13438162"/>
                  <a:gd name="adj2" fmla="val 5322217"/>
                  <a:gd name="adj3" fmla="val 24569"/>
                </a:avLst>
              </a:pr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27620" y="1920240"/>
                <a:ext cx="137160" cy="137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632192" y="3594354"/>
            <a:ext cx="3364992" cy="670560"/>
            <a:chOff x="7632192" y="3594354"/>
            <a:chExt cx="3364992" cy="670560"/>
          </a:xfrm>
        </p:grpSpPr>
        <p:sp>
          <p:nvSpPr>
            <p:cNvPr id="15" name="Rounded Rectangle 14"/>
            <p:cNvSpPr/>
            <p:nvPr/>
          </p:nvSpPr>
          <p:spPr>
            <a:xfrm>
              <a:off x="7632192" y="3594354"/>
              <a:ext cx="3364992" cy="670560"/>
            </a:xfrm>
            <a:prstGeom prst="roundRect">
              <a:avLst>
                <a:gd name="adj" fmla="val 2212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Information</a:t>
              </a:r>
              <a:endParaRPr lang="en-US" sz="2800" b="1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861013" y="3686275"/>
              <a:ext cx="164320" cy="528652"/>
              <a:chOff x="5701918" y="2912012"/>
              <a:chExt cx="212091" cy="682342"/>
            </a:xfrm>
            <a:solidFill>
              <a:schemeClr val="bg1"/>
            </a:solidFill>
          </p:grpSpPr>
          <p:sp>
            <p:nvSpPr>
              <p:cNvPr id="16" name="Oval 15"/>
              <p:cNvSpPr/>
              <p:nvPr/>
            </p:nvSpPr>
            <p:spPr>
              <a:xfrm>
                <a:off x="5701918" y="2912012"/>
                <a:ext cx="212091" cy="2120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736463" y="3167634"/>
                <a:ext cx="143003" cy="426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98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DANG</dc:creator>
  <cp:lastModifiedBy>thong DANG</cp:lastModifiedBy>
  <cp:revision>3</cp:revision>
  <dcterms:created xsi:type="dcterms:W3CDTF">2015-01-01T20:57:17Z</dcterms:created>
  <dcterms:modified xsi:type="dcterms:W3CDTF">2015-01-01T21:10:27Z</dcterms:modified>
</cp:coreProperties>
</file>