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6"/>
  </p:notesMasterIdLst>
  <p:sldIdLst>
    <p:sldId id="256" r:id="rId2"/>
    <p:sldId id="270" r:id="rId3"/>
    <p:sldId id="257" r:id="rId4"/>
    <p:sldId id="273" r:id="rId5"/>
    <p:sldId id="271" r:id="rId6"/>
    <p:sldId id="272" r:id="rId7"/>
    <p:sldId id="274" r:id="rId8"/>
    <p:sldId id="275" r:id="rId9"/>
    <p:sldId id="276" r:id="rId10"/>
    <p:sldId id="279" r:id="rId11"/>
    <p:sldId id="277" r:id="rId12"/>
    <p:sldId id="258" r:id="rId13"/>
    <p:sldId id="280" r:id="rId14"/>
    <p:sldId id="278" r:id="rId15"/>
    <p:sldId id="282" r:id="rId16"/>
    <p:sldId id="281" r:id="rId17"/>
    <p:sldId id="259" r:id="rId18"/>
    <p:sldId id="261" r:id="rId19"/>
    <p:sldId id="263" r:id="rId20"/>
    <p:sldId id="283" r:id="rId21"/>
    <p:sldId id="284" r:id="rId22"/>
    <p:sldId id="267" r:id="rId23"/>
    <p:sldId id="287" r:id="rId24"/>
    <p:sldId id="262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0E607-E5E3-4578-AE3F-E10102E30F1F}">
          <p14:sldIdLst>
            <p14:sldId id="256"/>
            <p14:sldId id="270"/>
            <p14:sldId id="257"/>
            <p14:sldId id="273"/>
            <p14:sldId id="271"/>
            <p14:sldId id="272"/>
            <p14:sldId id="274"/>
            <p14:sldId id="275"/>
            <p14:sldId id="276"/>
            <p14:sldId id="279"/>
            <p14:sldId id="277"/>
            <p14:sldId id="258"/>
            <p14:sldId id="280"/>
            <p14:sldId id="278"/>
            <p14:sldId id="282"/>
            <p14:sldId id="281"/>
            <p14:sldId id="259"/>
            <p14:sldId id="261"/>
            <p14:sldId id="263"/>
            <p14:sldId id="283"/>
            <p14:sldId id="284"/>
            <p14:sldId id="267"/>
            <p14:sldId id="28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3" autoAdjust="0"/>
    <p:restoredTop sz="69407" autoAdjust="0"/>
  </p:normalViewPr>
  <p:slideViewPr>
    <p:cSldViewPr>
      <p:cViewPr varScale="1">
        <p:scale>
          <a:sx n="75" d="100"/>
          <a:sy n="75" d="100"/>
        </p:scale>
        <p:origin x="-26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87C9E-1FE3-4668-877C-C7F875382B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</dgm:pt>
    <dgm:pt modelId="{7EA2DBD4-7C1F-43F7-BB2A-6F1F71A0CAD0}">
      <dgm:prSet phldrT="[Text]"/>
      <dgm:spPr/>
      <dgm:t>
        <a:bodyPr/>
        <a:lstStyle/>
        <a:p>
          <a:pPr algn="l"/>
          <a:r>
            <a:rPr lang="en-US" dirty="0" smtClean="0"/>
            <a:t>I.	Introduction</a:t>
          </a:r>
          <a:endParaRPr lang="fr-FR" dirty="0"/>
        </a:p>
      </dgm:t>
    </dgm:pt>
    <dgm:pt modelId="{76DC10A9-5B74-436C-825F-90D8609AFF21}" type="par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F3F46AB3-32D8-45CC-834A-5552776AD77B}" type="sibTrans" cxnId="{2B6E96DB-B265-42E9-82FF-CD497D8BE0FD}">
      <dgm:prSet/>
      <dgm:spPr/>
      <dgm:t>
        <a:bodyPr/>
        <a:lstStyle/>
        <a:p>
          <a:pPr algn="l"/>
          <a:endParaRPr lang="fr-FR"/>
        </a:p>
      </dgm:t>
    </dgm:pt>
    <dgm:pt modelId="{65FA1DC0-D15B-474A-906B-A1CBA6967E65}">
      <dgm:prSet phldrT="[Text]"/>
      <dgm:spPr/>
      <dgm:t>
        <a:bodyPr/>
        <a:lstStyle/>
        <a:p>
          <a:pPr algn="l"/>
          <a:r>
            <a:rPr lang="en-US" dirty="0" smtClean="0"/>
            <a:t>II.	</a:t>
          </a:r>
          <a:r>
            <a:rPr lang="fr-FR" noProof="0" dirty="0" smtClean="0"/>
            <a:t>Missions engagées</a:t>
          </a:r>
          <a:endParaRPr lang="fr-FR" dirty="0"/>
        </a:p>
      </dgm:t>
    </dgm:pt>
    <dgm:pt modelId="{F106391E-D113-4A87-862A-3C2D482F6A3C}" type="par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7BBD39AD-B248-4BEB-B4C9-74F6ACE2DA30}" type="sibTrans" cxnId="{80400D74-E0BE-4D8D-A812-422307246DD4}">
      <dgm:prSet/>
      <dgm:spPr/>
      <dgm:t>
        <a:bodyPr/>
        <a:lstStyle/>
        <a:p>
          <a:pPr algn="l"/>
          <a:endParaRPr lang="fr-FR"/>
        </a:p>
      </dgm:t>
    </dgm:pt>
    <dgm:pt modelId="{4215232A-BC16-40AD-81AD-5F3115F3EC66}">
      <dgm:prSet phldrT="[Text]"/>
      <dgm:spPr/>
      <dgm:t>
        <a:bodyPr/>
        <a:lstStyle/>
        <a:p>
          <a:pPr algn="l"/>
          <a:r>
            <a:rPr lang="fr-FR" noProof="0" dirty="0" smtClean="0"/>
            <a:t>III.	Bilan</a:t>
          </a:r>
          <a:endParaRPr lang="fr-FR" dirty="0"/>
        </a:p>
      </dgm:t>
    </dgm:pt>
    <dgm:pt modelId="{66B5C728-FCBF-47B1-A993-27A72E6BE99B}" type="parTrans" cxnId="{9F8E0EDA-3AC2-47CF-B9D4-6ECC8E2E088F}">
      <dgm:prSet/>
      <dgm:spPr/>
      <dgm:t>
        <a:bodyPr/>
        <a:lstStyle/>
        <a:p>
          <a:endParaRPr lang="fr-FR"/>
        </a:p>
      </dgm:t>
    </dgm:pt>
    <dgm:pt modelId="{457895A5-6BD6-4054-9B1E-6CD359117F0B}" type="sibTrans" cxnId="{9F8E0EDA-3AC2-47CF-B9D4-6ECC8E2E088F}">
      <dgm:prSet/>
      <dgm:spPr/>
      <dgm:t>
        <a:bodyPr/>
        <a:lstStyle/>
        <a:p>
          <a:endParaRPr lang="fr-FR"/>
        </a:p>
      </dgm:t>
    </dgm:pt>
    <dgm:pt modelId="{0215C91D-AA7B-4069-8BF8-CF56172AFDF0}" type="pres">
      <dgm:prSet presAssocID="{AB487C9E-1FE3-4668-877C-C7F875382BE8}" presName="linear" presStyleCnt="0">
        <dgm:presLayoutVars>
          <dgm:animLvl val="lvl"/>
          <dgm:resizeHandles val="exact"/>
        </dgm:presLayoutVars>
      </dgm:prSet>
      <dgm:spPr/>
    </dgm:pt>
    <dgm:pt modelId="{C3B85E84-EF66-4358-9C7D-5F585AFA7F4C}" type="pres">
      <dgm:prSet presAssocID="{7EA2DBD4-7C1F-43F7-BB2A-6F1F71A0CA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820EAA-FD1E-428B-BC10-DA3131081B59}" type="pres">
      <dgm:prSet presAssocID="{F3F46AB3-32D8-45CC-834A-5552776AD77B}" presName="spacer" presStyleCnt="0"/>
      <dgm:spPr/>
    </dgm:pt>
    <dgm:pt modelId="{05238893-8FDF-4059-92A0-BBB7FAD3BEFE}" type="pres">
      <dgm:prSet presAssocID="{65FA1DC0-D15B-474A-906B-A1CBA6967E6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2C6CC-8BC0-42FE-BD6E-67B399F8F45D}" type="pres">
      <dgm:prSet presAssocID="{7BBD39AD-B248-4BEB-B4C9-74F6ACE2DA30}" presName="spacer" presStyleCnt="0"/>
      <dgm:spPr/>
    </dgm:pt>
    <dgm:pt modelId="{4A8936E1-49A1-4D65-9614-5D1064AA2923}" type="pres">
      <dgm:prSet presAssocID="{4215232A-BC16-40AD-81AD-5F3115F3EC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1209083-4C45-4950-8403-053C9BF572A1}" type="presOf" srcId="{7EA2DBD4-7C1F-43F7-BB2A-6F1F71A0CAD0}" destId="{C3B85E84-EF66-4358-9C7D-5F585AFA7F4C}" srcOrd="0" destOrd="0" presId="urn:microsoft.com/office/officeart/2005/8/layout/vList2"/>
    <dgm:cxn modelId="{9F8E0EDA-3AC2-47CF-B9D4-6ECC8E2E088F}" srcId="{AB487C9E-1FE3-4668-877C-C7F875382BE8}" destId="{4215232A-BC16-40AD-81AD-5F3115F3EC66}" srcOrd="2" destOrd="0" parTransId="{66B5C728-FCBF-47B1-A993-27A72E6BE99B}" sibTransId="{457895A5-6BD6-4054-9B1E-6CD359117F0B}"/>
    <dgm:cxn modelId="{2B6E96DB-B265-42E9-82FF-CD497D8BE0FD}" srcId="{AB487C9E-1FE3-4668-877C-C7F875382BE8}" destId="{7EA2DBD4-7C1F-43F7-BB2A-6F1F71A0CAD0}" srcOrd="0" destOrd="0" parTransId="{76DC10A9-5B74-436C-825F-90D8609AFF21}" sibTransId="{F3F46AB3-32D8-45CC-834A-5552776AD77B}"/>
    <dgm:cxn modelId="{80400D74-E0BE-4D8D-A812-422307246DD4}" srcId="{AB487C9E-1FE3-4668-877C-C7F875382BE8}" destId="{65FA1DC0-D15B-474A-906B-A1CBA6967E65}" srcOrd="1" destOrd="0" parTransId="{F106391E-D113-4A87-862A-3C2D482F6A3C}" sibTransId="{7BBD39AD-B248-4BEB-B4C9-74F6ACE2DA30}"/>
    <dgm:cxn modelId="{3B54AA37-417A-46D5-A6A2-DEDB385E054E}" type="presOf" srcId="{AB487C9E-1FE3-4668-877C-C7F875382BE8}" destId="{0215C91D-AA7B-4069-8BF8-CF56172AFDF0}" srcOrd="0" destOrd="0" presId="urn:microsoft.com/office/officeart/2005/8/layout/vList2"/>
    <dgm:cxn modelId="{85903041-057F-481E-A80F-45ED471C7E5F}" type="presOf" srcId="{65FA1DC0-D15B-474A-906B-A1CBA6967E65}" destId="{05238893-8FDF-4059-92A0-BBB7FAD3BEFE}" srcOrd="0" destOrd="0" presId="urn:microsoft.com/office/officeart/2005/8/layout/vList2"/>
    <dgm:cxn modelId="{E9349F34-EA83-4388-8093-77F78525A6DB}" type="presOf" srcId="{4215232A-BC16-40AD-81AD-5F3115F3EC66}" destId="{4A8936E1-49A1-4D65-9614-5D1064AA2923}" srcOrd="0" destOrd="0" presId="urn:microsoft.com/office/officeart/2005/8/layout/vList2"/>
    <dgm:cxn modelId="{688A76C0-2978-4F5A-AA0A-DB62405DF092}" type="presParOf" srcId="{0215C91D-AA7B-4069-8BF8-CF56172AFDF0}" destId="{C3B85E84-EF66-4358-9C7D-5F585AFA7F4C}" srcOrd="0" destOrd="0" presId="urn:microsoft.com/office/officeart/2005/8/layout/vList2"/>
    <dgm:cxn modelId="{C9F4ADBD-D53C-4FED-B27F-EFE548F50201}" type="presParOf" srcId="{0215C91D-AA7B-4069-8BF8-CF56172AFDF0}" destId="{24820EAA-FD1E-428B-BC10-DA3131081B59}" srcOrd="1" destOrd="0" presId="urn:microsoft.com/office/officeart/2005/8/layout/vList2"/>
    <dgm:cxn modelId="{6F415C05-6107-4A7C-BE2D-A9759887B3E7}" type="presParOf" srcId="{0215C91D-AA7B-4069-8BF8-CF56172AFDF0}" destId="{05238893-8FDF-4059-92A0-BBB7FAD3BEFE}" srcOrd="2" destOrd="0" presId="urn:microsoft.com/office/officeart/2005/8/layout/vList2"/>
    <dgm:cxn modelId="{EB663840-8BB4-4994-A080-0E9D9E3FC26A}" type="presParOf" srcId="{0215C91D-AA7B-4069-8BF8-CF56172AFDF0}" destId="{7D22C6CC-8BC0-42FE-BD6E-67B399F8F45D}" srcOrd="3" destOrd="0" presId="urn:microsoft.com/office/officeart/2005/8/layout/vList2"/>
    <dgm:cxn modelId="{8B5546CE-3DFB-422A-A93E-2E316B97DD0F}" type="presParOf" srcId="{0215C91D-AA7B-4069-8BF8-CF56172AFDF0}" destId="{4A8936E1-49A1-4D65-9614-5D1064AA29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EF5A5-B849-488F-BC8C-268D9C0656B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fr-FR"/>
        </a:p>
      </dgm:t>
    </dgm:pt>
    <dgm:pt modelId="{95B55A68-7DA7-44E1-82B5-7689F7094FFA}">
      <dgm:prSet/>
      <dgm:spPr/>
      <dgm:t>
        <a:bodyPr/>
        <a:lstStyle/>
        <a:p>
          <a:pPr rtl="0"/>
          <a:r>
            <a:rPr lang="fr-FR" dirty="0" smtClean="0"/>
            <a:t>Option SICA</a:t>
          </a:r>
          <a:endParaRPr lang="fr-FR" dirty="0"/>
        </a:p>
      </dgm:t>
    </dgm:pt>
    <dgm:pt modelId="{D6FB5865-117D-4B75-B7B4-68B10EC92320}" type="parTrans" cxnId="{4D2ABC24-F279-457C-9F6A-B05B20F1EBBA}">
      <dgm:prSet/>
      <dgm:spPr/>
      <dgm:t>
        <a:bodyPr/>
        <a:lstStyle/>
        <a:p>
          <a:endParaRPr lang="fr-FR"/>
        </a:p>
      </dgm:t>
    </dgm:pt>
    <dgm:pt modelId="{EA93D09F-AD21-48A9-8391-CB6EC41B39D3}" type="sibTrans" cxnId="{4D2ABC24-F279-457C-9F6A-B05B20F1EBBA}">
      <dgm:prSet/>
      <dgm:spPr/>
      <dgm:t>
        <a:bodyPr/>
        <a:lstStyle/>
        <a:p>
          <a:endParaRPr lang="fr-FR"/>
        </a:p>
      </dgm:t>
    </dgm:pt>
    <dgm:pt modelId="{3D1FFF36-E9D7-4519-A043-CBD5145F78DB}">
      <dgm:prSet/>
      <dgm:spPr/>
      <dgm:t>
        <a:bodyPr/>
        <a:lstStyle/>
        <a:p>
          <a:pPr rtl="0"/>
          <a:r>
            <a:rPr lang="fr-FR" dirty="0" smtClean="0"/>
            <a:t>Le problème de transport est toujours concerné</a:t>
          </a:r>
          <a:endParaRPr lang="fr-FR" dirty="0"/>
        </a:p>
      </dgm:t>
    </dgm:pt>
    <dgm:pt modelId="{4A908151-1BE0-4A66-8D54-526063A1F54F}" type="parTrans" cxnId="{AAD9C72E-146C-4892-AEC3-2EEBFAC426DA}">
      <dgm:prSet/>
      <dgm:spPr/>
      <dgm:t>
        <a:bodyPr/>
        <a:lstStyle/>
        <a:p>
          <a:endParaRPr lang="fr-FR"/>
        </a:p>
      </dgm:t>
    </dgm:pt>
    <dgm:pt modelId="{57029AA3-8034-4C9F-B386-4F00FEA8E8C0}" type="sibTrans" cxnId="{AAD9C72E-146C-4892-AEC3-2EEBFAC426DA}">
      <dgm:prSet/>
      <dgm:spPr/>
      <dgm:t>
        <a:bodyPr/>
        <a:lstStyle/>
        <a:p>
          <a:endParaRPr lang="fr-FR"/>
        </a:p>
      </dgm:t>
    </dgm:pt>
    <dgm:pt modelId="{56BFD6DA-4641-4672-8CAF-14E412CFB0C3}">
      <dgm:prSet/>
      <dgm:spPr/>
      <dgm:t>
        <a:bodyPr/>
        <a:lstStyle/>
        <a:p>
          <a:pPr rtl="0"/>
          <a:r>
            <a:rPr lang="fr-FR" smtClean="0"/>
            <a:t>Le travail de recherche</a:t>
          </a:r>
          <a:endParaRPr lang="fr-FR"/>
        </a:p>
      </dgm:t>
    </dgm:pt>
    <dgm:pt modelId="{28F7E8EA-7F16-4488-AFF0-B59848AF1602}" type="parTrans" cxnId="{5CE5686B-7D7C-44CC-BAF4-51682E99F2BD}">
      <dgm:prSet/>
      <dgm:spPr/>
      <dgm:t>
        <a:bodyPr/>
        <a:lstStyle/>
        <a:p>
          <a:endParaRPr lang="fr-FR"/>
        </a:p>
      </dgm:t>
    </dgm:pt>
    <dgm:pt modelId="{B2F0EDE7-F1CB-492F-885F-74E926A13F8B}" type="sibTrans" cxnId="{5CE5686B-7D7C-44CC-BAF4-51682E99F2BD}">
      <dgm:prSet/>
      <dgm:spPr/>
      <dgm:t>
        <a:bodyPr/>
        <a:lstStyle/>
        <a:p>
          <a:endParaRPr lang="fr-FR"/>
        </a:p>
      </dgm:t>
    </dgm:pt>
    <dgm:pt modelId="{1D9B8A4F-F8D2-4840-A40E-6945C992A620}" type="pres">
      <dgm:prSet presAssocID="{E93EF5A5-B849-488F-BC8C-268D9C0656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AE530A-7DC2-4DB4-962D-0C7BD784C21F}" type="pres">
      <dgm:prSet presAssocID="{95B55A68-7DA7-44E1-82B5-7689F7094FF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6B0E2-F3D6-4A22-9CE1-E83E68BDAD36}" type="pres">
      <dgm:prSet presAssocID="{EA93D09F-AD21-48A9-8391-CB6EC41B39D3}" presName="spacer" presStyleCnt="0"/>
      <dgm:spPr/>
    </dgm:pt>
    <dgm:pt modelId="{CB7B996B-A6A9-4C1D-955C-13C9106DE4C7}" type="pres">
      <dgm:prSet presAssocID="{3D1FFF36-E9D7-4519-A043-CBD5145F78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D7E7D4-DD31-4D44-A5C9-3AC1B1CA9B6C}" type="pres">
      <dgm:prSet presAssocID="{57029AA3-8034-4C9F-B386-4F00FEA8E8C0}" presName="spacer" presStyleCnt="0"/>
      <dgm:spPr/>
    </dgm:pt>
    <dgm:pt modelId="{22A9A45C-C0C4-4ADB-ADD6-263771D2C9E4}" type="pres">
      <dgm:prSet presAssocID="{56BFD6DA-4641-4672-8CAF-14E412CFB0C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753F691-2211-435A-B53D-7E20A946EEA1}" type="presOf" srcId="{95B55A68-7DA7-44E1-82B5-7689F7094FFA}" destId="{94AE530A-7DC2-4DB4-962D-0C7BD784C21F}" srcOrd="0" destOrd="0" presId="urn:microsoft.com/office/officeart/2005/8/layout/vList2"/>
    <dgm:cxn modelId="{D3E8E8A2-7342-4DB7-9CDC-7349A88732DA}" type="presOf" srcId="{3D1FFF36-E9D7-4519-A043-CBD5145F78DB}" destId="{CB7B996B-A6A9-4C1D-955C-13C9106DE4C7}" srcOrd="0" destOrd="0" presId="urn:microsoft.com/office/officeart/2005/8/layout/vList2"/>
    <dgm:cxn modelId="{5CE5686B-7D7C-44CC-BAF4-51682E99F2BD}" srcId="{E93EF5A5-B849-488F-BC8C-268D9C0656BC}" destId="{56BFD6DA-4641-4672-8CAF-14E412CFB0C3}" srcOrd="2" destOrd="0" parTransId="{28F7E8EA-7F16-4488-AFF0-B59848AF1602}" sibTransId="{B2F0EDE7-F1CB-492F-885F-74E926A13F8B}"/>
    <dgm:cxn modelId="{FD0F3D77-EF16-4D59-943B-3551B7D1D865}" type="presOf" srcId="{56BFD6DA-4641-4672-8CAF-14E412CFB0C3}" destId="{22A9A45C-C0C4-4ADB-ADD6-263771D2C9E4}" srcOrd="0" destOrd="0" presId="urn:microsoft.com/office/officeart/2005/8/layout/vList2"/>
    <dgm:cxn modelId="{0288B41F-26CA-4282-8753-ECB7B99FF80F}" type="presOf" srcId="{E93EF5A5-B849-488F-BC8C-268D9C0656BC}" destId="{1D9B8A4F-F8D2-4840-A40E-6945C992A620}" srcOrd="0" destOrd="0" presId="urn:microsoft.com/office/officeart/2005/8/layout/vList2"/>
    <dgm:cxn modelId="{4D2ABC24-F279-457C-9F6A-B05B20F1EBBA}" srcId="{E93EF5A5-B849-488F-BC8C-268D9C0656BC}" destId="{95B55A68-7DA7-44E1-82B5-7689F7094FFA}" srcOrd="0" destOrd="0" parTransId="{D6FB5865-117D-4B75-B7B4-68B10EC92320}" sibTransId="{EA93D09F-AD21-48A9-8391-CB6EC41B39D3}"/>
    <dgm:cxn modelId="{AAD9C72E-146C-4892-AEC3-2EEBFAC426DA}" srcId="{E93EF5A5-B849-488F-BC8C-268D9C0656BC}" destId="{3D1FFF36-E9D7-4519-A043-CBD5145F78DB}" srcOrd="1" destOrd="0" parTransId="{4A908151-1BE0-4A66-8D54-526063A1F54F}" sibTransId="{57029AA3-8034-4C9F-B386-4F00FEA8E8C0}"/>
    <dgm:cxn modelId="{FBE6445E-066B-408E-81E0-D57BE17BE662}" type="presParOf" srcId="{1D9B8A4F-F8D2-4840-A40E-6945C992A620}" destId="{94AE530A-7DC2-4DB4-962D-0C7BD784C21F}" srcOrd="0" destOrd="0" presId="urn:microsoft.com/office/officeart/2005/8/layout/vList2"/>
    <dgm:cxn modelId="{BF6BA274-5CE7-4F85-823D-59AB69A2703C}" type="presParOf" srcId="{1D9B8A4F-F8D2-4840-A40E-6945C992A620}" destId="{11F6B0E2-F3D6-4A22-9CE1-E83E68BDAD36}" srcOrd="1" destOrd="0" presId="urn:microsoft.com/office/officeart/2005/8/layout/vList2"/>
    <dgm:cxn modelId="{14C7415D-3705-4DE5-BAAD-8F86D796D5E6}" type="presParOf" srcId="{1D9B8A4F-F8D2-4840-A40E-6945C992A620}" destId="{CB7B996B-A6A9-4C1D-955C-13C9106DE4C7}" srcOrd="2" destOrd="0" presId="urn:microsoft.com/office/officeart/2005/8/layout/vList2"/>
    <dgm:cxn modelId="{0B0F40E9-46D4-432C-A5EC-12DE54FC65DD}" type="presParOf" srcId="{1D9B8A4F-F8D2-4840-A40E-6945C992A620}" destId="{44D7E7D4-DD31-4D44-A5C9-3AC1B1CA9B6C}" srcOrd="3" destOrd="0" presId="urn:microsoft.com/office/officeart/2005/8/layout/vList2"/>
    <dgm:cxn modelId="{5668559A-CEC6-4FBA-96FC-73E97C6F193D}" type="presParOf" srcId="{1D9B8A4F-F8D2-4840-A40E-6945C992A620}" destId="{22A9A45C-C0C4-4ADB-ADD6-263771D2C9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43DE6-F907-4906-B86B-857BBF047C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fr-FR"/>
        </a:p>
      </dgm:t>
    </dgm:pt>
    <dgm:pt modelId="{5BF50A69-21AE-47C2-9432-83F8977ECB0B}">
      <dgm:prSet/>
      <dgm:spPr/>
      <dgm:t>
        <a:bodyPr/>
        <a:lstStyle/>
        <a:p>
          <a:pPr rtl="0"/>
          <a:r>
            <a:rPr lang="fr-FR" dirty="0" smtClean="0"/>
            <a:t>Experts dans le domaine</a:t>
          </a:r>
          <a:endParaRPr lang="fr-FR" dirty="0"/>
        </a:p>
      </dgm:t>
    </dgm:pt>
    <dgm:pt modelId="{7BCE850D-4A6A-46B3-A32F-EBEE5D2E7862}" type="parTrans" cxnId="{2D51A800-771C-4F77-B817-C5BB23D6CCD2}">
      <dgm:prSet/>
      <dgm:spPr/>
      <dgm:t>
        <a:bodyPr/>
        <a:lstStyle/>
        <a:p>
          <a:endParaRPr lang="fr-FR"/>
        </a:p>
      </dgm:t>
    </dgm:pt>
    <dgm:pt modelId="{B84DBC15-C203-4C55-B553-BC9AD300AACF}" type="sibTrans" cxnId="{2D51A800-771C-4F77-B817-C5BB23D6CCD2}">
      <dgm:prSet/>
      <dgm:spPr/>
      <dgm:t>
        <a:bodyPr/>
        <a:lstStyle/>
        <a:p>
          <a:endParaRPr lang="fr-FR"/>
        </a:p>
      </dgm:t>
    </dgm:pt>
    <dgm:pt modelId="{88FAFB17-8D8C-4B8A-85EE-C90923C5FB94}">
      <dgm:prSet/>
      <dgm:spPr/>
      <dgm:t>
        <a:bodyPr/>
        <a:lstStyle/>
        <a:p>
          <a:pPr rtl="0"/>
          <a:r>
            <a:rPr lang="fr-FR" dirty="0" smtClean="0"/>
            <a:t>Collaboration avec la RTM</a:t>
          </a:r>
          <a:endParaRPr lang="fr-FR" dirty="0"/>
        </a:p>
      </dgm:t>
    </dgm:pt>
    <dgm:pt modelId="{D2141C09-5799-4D49-87CC-B02469BDCEAF}" type="parTrans" cxnId="{4C54BEE7-B661-45BE-9D8C-1B8719F51E38}">
      <dgm:prSet/>
      <dgm:spPr/>
      <dgm:t>
        <a:bodyPr/>
        <a:lstStyle/>
        <a:p>
          <a:endParaRPr lang="fr-FR"/>
        </a:p>
      </dgm:t>
    </dgm:pt>
    <dgm:pt modelId="{97C6B536-6DFD-4A90-853E-F14384CB5A10}" type="sibTrans" cxnId="{4C54BEE7-B661-45BE-9D8C-1B8719F51E38}">
      <dgm:prSet/>
      <dgm:spPr/>
      <dgm:t>
        <a:bodyPr/>
        <a:lstStyle/>
        <a:p>
          <a:endParaRPr lang="fr-FR"/>
        </a:p>
      </dgm:t>
    </dgm:pt>
    <dgm:pt modelId="{EE6980A6-5282-432C-AB0B-E0F6A3778ABC}">
      <dgm:prSet/>
      <dgm:spPr/>
      <dgm:t>
        <a:bodyPr/>
        <a:lstStyle/>
        <a:p>
          <a:pPr rtl="0"/>
          <a:r>
            <a:rPr lang="fr-FR" smtClean="0"/>
            <a:t>Des partenaires industrielles</a:t>
          </a:r>
          <a:endParaRPr lang="fr-FR"/>
        </a:p>
      </dgm:t>
    </dgm:pt>
    <dgm:pt modelId="{428D82D1-A5F1-488A-B71A-52BA997674E8}" type="parTrans" cxnId="{20E6C8CE-365A-4BE0-BBA6-57538BDC066F}">
      <dgm:prSet/>
      <dgm:spPr/>
      <dgm:t>
        <a:bodyPr/>
        <a:lstStyle/>
        <a:p>
          <a:endParaRPr lang="fr-FR"/>
        </a:p>
      </dgm:t>
    </dgm:pt>
    <dgm:pt modelId="{0EFA2AB6-1806-4EB6-9764-E1597BA72D7C}" type="sibTrans" cxnId="{20E6C8CE-365A-4BE0-BBA6-57538BDC066F}">
      <dgm:prSet/>
      <dgm:spPr/>
      <dgm:t>
        <a:bodyPr/>
        <a:lstStyle/>
        <a:p>
          <a:endParaRPr lang="fr-FR"/>
        </a:p>
      </dgm:t>
    </dgm:pt>
    <dgm:pt modelId="{55D9AC02-091B-42CF-9259-A70B9127D062}" type="pres">
      <dgm:prSet presAssocID="{C1C43DE6-F907-4906-B86B-857BBF047C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FE17CAC-A9E1-44E2-9602-0FEA66B38285}" type="pres">
      <dgm:prSet presAssocID="{5BF50A69-21AE-47C2-9432-83F8977ECB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D42692-DCDD-4560-9B7C-1F0179437478}" type="pres">
      <dgm:prSet presAssocID="{B84DBC15-C203-4C55-B553-BC9AD300AACF}" presName="spacer" presStyleCnt="0"/>
      <dgm:spPr/>
    </dgm:pt>
    <dgm:pt modelId="{05E57FE3-7303-42D9-8468-0A673C536C5C}" type="pres">
      <dgm:prSet presAssocID="{88FAFB17-8D8C-4B8A-85EE-C90923C5FB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CCDB34-7BF0-4B58-8973-9527281A7C0C}" type="pres">
      <dgm:prSet presAssocID="{97C6B536-6DFD-4A90-853E-F14384CB5A10}" presName="spacer" presStyleCnt="0"/>
      <dgm:spPr/>
    </dgm:pt>
    <dgm:pt modelId="{85B2C1DF-FC38-47C6-888E-E95FF09892C4}" type="pres">
      <dgm:prSet presAssocID="{EE6980A6-5282-432C-AB0B-E0F6A3778AB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CD40B2-10F4-487C-A744-9C9D1E6A9245}" type="presOf" srcId="{88FAFB17-8D8C-4B8A-85EE-C90923C5FB94}" destId="{05E57FE3-7303-42D9-8468-0A673C536C5C}" srcOrd="0" destOrd="0" presId="urn:microsoft.com/office/officeart/2005/8/layout/vList2"/>
    <dgm:cxn modelId="{4C54BEE7-B661-45BE-9D8C-1B8719F51E38}" srcId="{C1C43DE6-F907-4906-B86B-857BBF047C0D}" destId="{88FAFB17-8D8C-4B8A-85EE-C90923C5FB94}" srcOrd="1" destOrd="0" parTransId="{D2141C09-5799-4D49-87CC-B02469BDCEAF}" sibTransId="{97C6B536-6DFD-4A90-853E-F14384CB5A10}"/>
    <dgm:cxn modelId="{C53EA56F-1326-4C4C-9849-C0B366C2E977}" type="presOf" srcId="{C1C43DE6-F907-4906-B86B-857BBF047C0D}" destId="{55D9AC02-091B-42CF-9259-A70B9127D062}" srcOrd="0" destOrd="0" presId="urn:microsoft.com/office/officeart/2005/8/layout/vList2"/>
    <dgm:cxn modelId="{46FA84A9-283A-4FA5-AAE2-D2209CC4DEE3}" type="presOf" srcId="{5BF50A69-21AE-47C2-9432-83F8977ECB0B}" destId="{AFE17CAC-A9E1-44E2-9602-0FEA66B38285}" srcOrd="0" destOrd="0" presId="urn:microsoft.com/office/officeart/2005/8/layout/vList2"/>
    <dgm:cxn modelId="{2D51A800-771C-4F77-B817-C5BB23D6CCD2}" srcId="{C1C43DE6-F907-4906-B86B-857BBF047C0D}" destId="{5BF50A69-21AE-47C2-9432-83F8977ECB0B}" srcOrd="0" destOrd="0" parTransId="{7BCE850D-4A6A-46B3-A32F-EBEE5D2E7862}" sibTransId="{B84DBC15-C203-4C55-B553-BC9AD300AACF}"/>
    <dgm:cxn modelId="{5051FC45-8D6B-4B1D-AA93-6649A7B547C1}" type="presOf" srcId="{EE6980A6-5282-432C-AB0B-E0F6A3778ABC}" destId="{85B2C1DF-FC38-47C6-888E-E95FF09892C4}" srcOrd="0" destOrd="0" presId="urn:microsoft.com/office/officeart/2005/8/layout/vList2"/>
    <dgm:cxn modelId="{20E6C8CE-365A-4BE0-BBA6-57538BDC066F}" srcId="{C1C43DE6-F907-4906-B86B-857BBF047C0D}" destId="{EE6980A6-5282-432C-AB0B-E0F6A3778ABC}" srcOrd="2" destOrd="0" parTransId="{428D82D1-A5F1-488A-B71A-52BA997674E8}" sibTransId="{0EFA2AB6-1806-4EB6-9764-E1597BA72D7C}"/>
    <dgm:cxn modelId="{5C172E05-9F1F-450F-AE2C-EB828C4A025A}" type="presParOf" srcId="{55D9AC02-091B-42CF-9259-A70B9127D062}" destId="{AFE17CAC-A9E1-44E2-9602-0FEA66B38285}" srcOrd="0" destOrd="0" presId="urn:microsoft.com/office/officeart/2005/8/layout/vList2"/>
    <dgm:cxn modelId="{4F6A3E69-9496-40C5-B09E-7F6D8C409940}" type="presParOf" srcId="{55D9AC02-091B-42CF-9259-A70B9127D062}" destId="{9FD42692-DCDD-4560-9B7C-1F0179437478}" srcOrd="1" destOrd="0" presId="urn:microsoft.com/office/officeart/2005/8/layout/vList2"/>
    <dgm:cxn modelId="{D47531E4-68B1-4029-9D7E-ED69AD6596B0}" type="presParOf" srcId="{55D9AC02-091B-42CF-9259-A70B9127D062}" destId="{05E57FE3-7303-42D9-8468-0A673C536C5C}" srcOrd="2" destOrd="0" presId="urn:microsoft.com/office/officeart/2005/8/layout/vList2"/>
    <dgm:cxn modelId="{52474BFE-1200-45A5-970E-C46652BB36A5}" type="presParOf" srcId="{55D9AC02-091B-42CF-9259-A70B9127D062}" destId="{43CCDB34-7BF0-4B58-8973-9527281A7C0C}" srcOrd="3" destOrd="0" presId="urn:microsoft.com/office/officeart/2005/8/layout/vList2"/>
    <dgm:cxn modelId="{56ABA455-7D2E-498A-9B88-3FED2FA424BB}" type="presParOf" srcId="{55D9AC02-091B-42CF-9259-A70B9127D062}" destId="{85B2C1DF-FC38-47C6-888E-E95FF09892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4ED65E-2E8F-454D-91E9-A74AE875F84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fr-FR"/>
        </a:p>
      </dgm:t>
    </dgm:pt>
    <dgm:pt modelId="{01B4F9F3-0CA5-4251-B3D0-7BCAC01F26EF}">
      <dgm:prSet/>
      <dgm:spPr/>
      <dgm:t>
        <a:bodyPr/>
        <a:lstStyle/>
        <a:p>
          <a:pPr rtl="0"/>
          <a:r>
            <a:rPr lang="fr-FR" dirty="0" smtClean="0"/>
            <a:t>La conception d’un système</a:t>
          </a:r>
          <a:endParaRPr lang="fr-FR" dirty="0"/>
        </a:p>
      </dgm:t>
    </dgm:pt>
    <dgm:pt modelId="{267D22D1-F6CE-466B-8F77-4C90C9D82100}" type="parTrans" cxnId="{AF18CECA-DDDB-4437-8DB9-0262BD5D2B19}">
      <dgm:prSet/>
      <dgm:spPr/>
      <dgm:t>
        <a:bodyPr/>
        <a:lstStyle/>
        <a:p>
          <a:endParaRPr lang="fr-FR"/>
        </a:p>
      </dgm:t>
    </dgm:pt>
    <dgm:pt modelId="{A0082287-C764-41A4-8B7A-631B233352CA}" type="sibTrans" cxnId="{AF18CECA-DDDB-4437-8DB9-0262BD5D2B19}">
      <dgm:prSet/>
      <dgm:spPr/>
      <dgm:t>
        <a:bodyPr/>
        <a:lstStyle/>
        <a:p>
          <a:endParaRPr lang="fr-FR"/>
        </a:p>
      </dgm:t>
    </dgm:pt>
    <dgm:pt modelId="{31DA195C-CA95-42EB-AE3B-15632743CF83}">
      <dgm:prSet/>
      <dgm:spPr/>
      <dgm:t>
        <a:bodyPr/>
        <a:lstStyle/>
        <a:p>
          <a:pPr rtl="0"/>
          <a:r>
            <a:rPr lang="fr-FR" smtClean="0"/>
            <a:t>Communication sécurisé</a:t>
          </a:r>
          <a:endParaRPr lang="fr-FR"/>
        </a:p>
      </dgm:t>
    </dgm:pt>
    <dgm:pt modelId="{FB257698-1B1E-4CA6-AB51-8B34A9A18EC6}" type="parTrans" cxnId="{0C897B0A-39DB-4A60-8751-8878490E5BBD}">
      <dgm:prSet/>
      <dgm:spPr/>
      <dgm:t>
        <a:bodyPr/>
        <a:lstStyle/>
        <a:p>
          <a:endParaRPr lang="fr-FR"/>
        </a:p>
      </dgm:t>
    </dgm:pt>
    <dgm:pt modelId="{81B3BBD3-CB50-40E7-908A-26D59B3B9BBE}" type="sibTrans" cxnId="{0C897B0A-39DB-4A60-8751-8878490E5BBD}">
      <dgm:prSet/>
      <dgm:spPr/>
      <dgm:t>
        <a:bodyPr/>
        <a:lstStyle/>
        <a:p>
          <a:endParaRPr lang="fr-FR"/>
        </a:p>
      </dgm:t>
    </dgm:pt>
    <dgm:pt modelId="{0BC5F8AB-34FB-489E-A6B7-DD06FC558E2B}">
      <dgm:prSet/>
      <dgm:spPr/>
      <dgm:t>
        <a:bodyPr/>
        <a:lstStyle/>
        <a:p>
          <a:pPr rtl="0"/>
          <a:r>
            <a:rPr lang="fr-FR" smtClean="0"/>
            <a:t>Système embarqué et mobile</a:t>
          </a:r>
          <a:endParaRPr lang="fr-FR"/>
        </a:p>
      </dgm:t>
    </dgm:pt>
    <dgm:pt modelId="{AC5D1D68-A3DB-46AF-91E6-56BEF2926109}" type="parTrans" cxnId="{B91DD8F6-5B73-48C0-825E-843878C1C7EB}">
      <dgm:prSet/>
      <dgm:spPr/>
      <dgm:t>
        <a:bodyPr/>
        <a:lstStyle/>
        <a:p>
          <a:endParaRPr lang="fr-FR"/>
        </a:p>
      </dgm:t>
    </dgm:pt>
    <dgm:pt modelId="{EDBD27BB-B39B-4482-BB7C-D963590F4C03}" type="sibTrans" cxnId="{B91DD8F6-5B73-48C0-825E-843878C1C7EB}">
      <dgm:prSet/>
      <dgm:spPr/>
      <dgm:t>
        <a:bodyPr/>
        <a:lstStyle/>
        <a:p>
          <a:endParaRPr lang="fr-FR"/>
        </a:p>
      </dgm:t>
    </dgm:pt>
    <dgm:pt modelId="{C0D7374E-D2E8-41C7-9255-80543F69AA17}" type="pres">
      <dgm:prSet presAssocID="{DF4ED65E-2E8F-454D-91E9-A74AE875F8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3A644CB-B841-4B76-B995-89DDD85CC083}" type="pres">
      <dgm:prSet presAssocID="{01B4F9F3-0CA5-4251-B3D0-7BCAC01F26E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55D429-548E-401A-83F8-588188E8BC41}" type="pres">
      <dgm:prSet presAssocID="{A0082287-C764-41A4-8B7A-631B233352CA}" presName="spacer" presStyleCnt="0"/>
      <dgm:spPr/>
    </dgm:pt>
    <dgm:pt modelId="{ED239256-5709-460E-A591-ECD957CD76DF}" type="pres">
      <dgm:prSet presAssocID="{31DA195C-CA95-42EB-AE3B-15632743CF8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2AE1EC-0A34-4BB3-BFE4-F374B11C01A3}" type="pres">
      <dgm:prSet presAssocID="{81B3BBD3-CB50-40E7-908A-26D59B3B9BBE}" presName="spacer" presStyleCnt="0"/>
      <dgm:spPr/>
    </dgm:pt>
    <dgm:pt modelId="{9BA4FA98-9618-4805-96B0-0930FCA369B8}" type="pres">
      <dgm:prSet presAssocID="{0BC5F8AB-34FB-489E-A6B7-DD06FC558E2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7B8FFCF-4061-42FD-ABA7-AAA0B65B46A3}" type="presOf" srcId="{DF4ED65E-2E8F-454D-91E9-A74AE875F846}" destId="{C0D7374E-D2E8-41C7-9255-80543F69AA17}" srcOrd="0" destOrd="0" presId="urn:microsoft.com/office/officeart/2005/8/layout/vList2"/>
    <dgm:cxn modelId="{632368DF-C857-490A-A93F-4E492F9D840A}" type="presOf" srcId="{01B4F9F3-0CA5-4251-B3D0-7BCAC01F26EF}" destId="{63A644CB-B841-4B76-B995-89DDD85CC083}" srcOrd="0" destOrd="0" presId="urn:microsoft.com/office/officeart/2005/8/layout/vList2"/>
    <dgm:cxn modelId="{0C897B0A-39DB-4A60-8751-8878490E5BBD}" srcId="{DF4ED65E-2E8F-454D-91E9-A74AE875F846}" destId="{31DA195C-CA95-42EB-AE3B-15632743CF83}" srcOrd="1" destOrd="0" parTransId="{FB257698-1B1E-4CA6-AB51-8B34A9A18EC6}" sibTransId="{81B3BBD3-CB50-40E7-908A-26D59B3B9BBE}"/>
    <dgm:cxn modelId="{0C7AD3A3-A3BF-4FBD-B193-AC80C6298EE1}" type="presOf" srcId="{31DA195C-CA95-42EB-AE3B-15632743CF83}" destId="{ED239256-5709-460E-A591-ECD957CD76DF}" srcOrd="0" destOrd="0" presId="urn:microsoft.com/office/officeart/2005/8/layout/vList2"/>
    <dgm:cxn modelId="{B91DD8F6-5B73-48C0-825E-843878C1C7EB}" srcId="{DF4ED65E-2E8F-454D-91E9-A74AE875F846}" destId="{0BC5F8AB-34FB-489E-A6B7-DD06FC558E2B}" srcOrd="2" destOrd="0" parTransId="{AC5D1D68-A3DB-46AF-91E6-56BEF2926109}" sibTransId="{EDBD27BB-B39B-4482-BB7C-D963590F4C03}"/>
    <dgm:cxn modelId="{AF18CECA-DDDB-4437-8DB9-0262BD5D2B19}" srcId="{DF4ED65E-2E8F-454D-91E9-A74AE875F846}" destId="{01B4F9F3-0CA5-4251-B3D0-7BCAC01F26EF}" srcOrd="0" destOrd="0" parTransId="{267D22D1-F6CE-466B-8F77-4C90C9D82100}" sibTransId="{A0082287-C764-41A4-8B7A-631B233352CA}"/>
    <dgm:cxn modelId="{65D36BE1-9622-46B8-8CB2-D578BD3AC1BE}" type="presOf" srcId="{0BC5F8AB-34FB-489E-A6B7-DD06FC558E2B}" destId="{9BA4FA98-9618-4805-96B0-0930FCA369B8}" srcOrd="0" destOrd="0" presId="urn:microsoft.com/office/officeart/2005/8/layout/vList2"/>
    <dgm:cxn modelId="{C8F90B29-1131-4BE9-8BEB-E9C08C2B9AB5}" type="presParOf" srcId="{C0D7374E-D2E8-41C7-9255-80543F69AA17}" destId="{63A644CB-B841-4B76-B995-89DDD85CC083}" srcOrd="0" destOrd="0" presId="urn:microsoft.com/office/officeart/2005/8/layout/vList2"/>
    <dgm:cxn modelId="{294E47E1-C964-4A54-A935-7EA79C9D05F1}" type="presParOf" srcId="{C0D7374E-D2E8-41C7-9255-80543F69AA17}" destId="{1055D429-548E-401A-83F8-588188E8BC41}" srcOrd="1" destOrd="0" presId="urn:microsoft.com/office/officeart/2005/8/layout/vList2"/>
    <dgm:cxn modelId="{CB165A10-44B2-460B-AB32-B3DF8124E097}" type="presParOf" srcId="{C0D7374E-D2E8-41C7-9255-80543F69AA17}" destId="{ED239256-5709-460E-A591-ECD957CD76DF}" srcOrd="2" destOrd="0" presId="urn:microsoft.com/office/officeart/2005/8/layout/vList2"/>
    <dgm:cxn modelId="{4042C674-875B-4425-945D-19ABA281EF38}" type="presParOf" srcId="{C0D7374E-D2E8-41C7-9255-80543F69AA17}" destId="{F72AE1EC-0A34-4BB3-BFE4-F374B11C01A3}" srcOrd="3" destOrd="0" presId="urn:microsoft.com/office/officeart/2005/8/layout/vList2"/>
    <dgm:cxn modelId="{A09551E9-E828-4F69-BA7A-4B2066A64F68}" type="presParOf" srcId="{C0D7374E-D2E8-41C7-9255-80543F69AA17}" destId="{9BA4FA98-9618-4805-96B0-0930FCA369B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AB5775-9A1D-4796-A703-EF1407BE0C0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AE6A0235-E0EB-448E-8D8A-0EF304DFC9D0}">
      <dgm:prSet/>
      <dgm:spPr/>
      <dgm:t>
        <a:bodyPr/>
        <a:lstStyle/>
        <a:p>
          <a:pPr rtl="0"/>
          <a:r>
            <a:rPr lang="fr-FR" smtClean="0"/>
            <a:t>Réseaux hétérogènes: Wi-Fi, 3G/4G</a:t>
          </a:r>
          <a:endParaRPr lang="fr-FR"/>
        </a:p>
      </dgm:t>
    </dgm:pt>
    <dgm:pt modelId="{1EA33845-66E2-4452-B381-08359D905ED5}" type="parTrans" cxnId="{85DDB55D-5B2E-47FF-B84D-0E4AAA9F5A90}">
      <dgm:prSet/>
      <dgm:spPr/>
      <dgm:t>
        <a:bodyPr/>
        <a:lstStyle/>
        <a:p>
          <a:endParaRPr lang="fr-FR"/>
        </a:p>
      </dgm:t>
    </dgm:pt>
    <dgm:pt modelId="{E2DF0CD9-C548-4A6C-AE65-E984D7310E11}" type="sibTrans" cxnId="{85DDB55D-5B2E-47FF-B84D-0E4AAA9F5A90}">
      <dgm:prSet/>
      <dgm:spPr/>
      <dgm:t>
        <a:bodyPr/>
        <a:lstStyle/>
        <a:p>
          <a:endParaRPr lang="fr-FR"/>
        </a:p>
      </dgm:t>
    </dgm:pt>
    <dgm:pt modelId="{E12AA6BF-0A24-4305-A957-81642B13C093}">
      <dgm:prSet/>
      <dgm:spPr/>
      <dgm:t>
        <a:bodyPr/>
        <a:lstStyle/>
        <a:p>
          <a:pPr rtl="0"/>
          <a:r>
            <a:rPr lang="fr-FR" smtClean="0"/>
            <a:t>Basculement rapide de connexion</a:t>
          </a:r>
          <a:endParaRPr lang="fr-FR"/>
        </a:p>
      </dgm:t>
    </dgm:pt>
    <dgm:pt modelId="{9E3B93AB-710F-420A-ABEB-E96B66EAEE85}" type="parTrans" cxnId="{E0603C29-FE94-4C97-BDEA-0D1BBBEF138F}">
      <dgm:prSet/>
      <dgm:spPr/>
      <dgm:t>
        <a:bodyPr/>
        <a:lstStyle/>
        <a:p>
          <a:endParaRPr lang="fr-FR"/>
        </a:p>
      </dgm:t>
    </dgm:pt>
    <dgm:pt modelId="{6FC72CF5-A96C-42AE-9B37-EED584B80237}" type="sibTrans" cxnId="{E0603C29-FE94-4C97-BDEA-0D1BBBEF138F}">
      <dgm:prSet/>
      <dgm:spPr/>
      <dgm:t>
        <a:bodyPr/>
        <a:lstStyle/>
        <a:p>
          <a:endParaRPr lang="fr-FR"/>
        </a:p>
      </dgm:t>
    </dgm:pt>
    <dgm:pt modelId="{179244FE-7EB2-4CF7-842B-F3B47EB7655E}">
      <dgm:prSet/>
      <dgm:spPr/>
      <dgm:t>
        <a:bodyPr/>
        <a:lstStyle/>
        <a:p>
          <a:pPr rtl="0"/>
          <a:r>
            <a:rPr lang="fr-FR" smtClean="0"/>
            <a:t>Latence d’établissement de connexion</a:t>
          </a:r>
          <a:endParaRPr lang="fr-FR"/>
        </a:p>
      </dgm:t>
    </dgm:pt>
    <dgm:pt modelId="{C390CDFF-68D9-4E1F-8C56-1C7000909B30}" type="parTrans" cxnId="{7DCBA684-1F71-4A3C-8C33-7D5D5B7168F2}">
      <dgm:prSet/>
      <dgm:spPr/>
      <dgm:t>
        <a:bodyPr/>
        <a:lstStyle/>
        <a:p>
          <a:endParaRPr lang="fr-FR"/>
        </a:p>
      </dgm:t>
    </dgm:pt>
    <dgm:pt modelId="{1D04EABC-C1AE-4F43-8DA0-12654A25FD8D}" type="sibTrans" cxnId="{7DCBA684-1F71-4A3C-8C33-7D5D5B7168F2}">
      <dgm:prSet/>
      <dgm:spPr/>
      <dgm:t>
        <a:bodyPr/>
        <a:lstStyle/>
        <a:p>
          <a:endParaRPr lang="fr-FR"/>
        </a:p>
      </dgm:t>
    </dgm:pt>
    <dgm:pt modelId="{458050D3-DBD4-488C-945C-BEE01DDE6BEF}">
      <dgm:prSet/>
      <dgm:spPr/>
      <dgm:t>
        <a:bodyPr/>
        <a:lstStyle/>
        <a:p>
          <a:pPr rtl="0"/>
          <a:r>
            <a:rPr lang="fr-FR" smtClean="0"/>
            <a:t>Nécessite d’amélioration</a:t>
          </a:r>
          <a:endParaRPr lang="fr-FR"/>
        </a:p>
      </dgm:t>
    </dgm:pt>
    <dgm:pt modelId="{BE3F0350-0267-4F4A-804A-4E32CCCD0005}" type="parTrans" cxnId="{1F81A0F9-411F-449B-A981-E291FB646250}">
      <dgm:prSet/>
      <dgm:spPr/>
      <dgm:t>
        <a:bodyPr/>
        <a:lstStyle/>
        <a:p>
          <a:endParaRPr lang="fr-FR"/>
        </a:p>
      </dgm:t>
    </dgm:pt>
    <dgm:pt modelId="{449A62FA-90A8-4A25-80B4-481925338A5D}" type="sibTrans" cxnId="{1F81A0F9-411F-449B-A981-E291FB646250}">
      <dgm:prSet/>
      <dgm:spPr/>
      <dgm:t>
        <a:bodyPr/>
        <a:lstStyle/>
        <a:p>
          <a:endParaRPr lang="fr-FR"/>
        </a:p>
      </dgm:t>
    </dgm:pt>
    <dgm:pt modelId="{1030E6C3-9115-4F32-A12F-DAA12639CEE4}" type="pres">
      <dgm:prSet presAssocID="{3EAB5775-9A1D-4796-A703-EF1407BE0C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99BFDB-1F97-4B7F-A9BC-0A9706C04F61}" type="pres">
      <dgm:prSet presAssocID="{AE6A0235-E0EB-448E-8D8A-0EF304DFC9D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3849C9-935E-440D-B13C-2291CFD72172}" type="pres">
      <dgm:prSet presAssocID="{E2DF0CD9-C548-4A6C-AE65-E984D7310E11}" presName="spacer" presStyleCnt="0"/>
      <dgm:spPr/>
    </dgm:pt>
    <dgm:pt modelId="{70BC5CDA-B3D6-400F-97C0-33393AC3EAEA}" type="pres">
      <dgm:prSet presAssocID="{E12AA6BF-0A24-4305-A957-81642B13C09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FD0CCE-71E2-45D1-936E-F2C3B174A92C}" type="pres">
      <dgm:prSet presAssocID="{6FC72CF5-A96C-42AE-9B37-EED584B80237}" presName="spacer" presStyleCnt="0"/>
      <dgm:spPr/>
    </dgm:pt>
    <dgm:pt modelId="{196A6C20-9017-4C4A-98F1-CB4C2668BD09}" type="pres">
      <dgm:prSet presAssocID="{179244FE-7EB2-4CF7-842B-F3B47EB7655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C13C42-C3FC-4B16-9B4A-D1F98DE38650}" type="pres">
      <dgm:prSet presAssocID="{1D04EABC-C1AE-4F43-8DA0-12654A25FD8D}" presName="spacer" presStyleCnt="0"/>
      <dgm:spPr/>
    </dgm:pt>
    <dgm:pt modelId="{58E8A69C-EE50-4990-A4E9-C809AE1DBE99}" type="pres">
      <dgm:prSet presAssocID="{458050D3-DBD4-488C-945C-BEE01DDE6B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CBA684-1F71-4A3C-8C33-7D5D5B7168F2}" srcId="{3EAB5775-9A1D-4796-A703-EF1407BE0C0E}" destId="{179244FE-7EB2-4CF7-842B-F3B47EB7655E}" srcOrd="2" destOrd="0" parTransId="{C390CDFF-68D9-4E1F-8C56-1C7000909B30}" sibTransId="{1D04EABC-C1AE-4F43-8DA0-12654A25FD8D}"/>
    <dgm:cxn modelId="{712BEF9C-FB47-4082-A995-055B5D1C06A4}" type="presOf" srcId="{179244FE-7EB2-4CF7-842B-F3B47EB7655E}" destId="{196A6C20-9017-4C4A-98F1-CB4C2668BD09}" srcOrd="0" destOrd="0" presId="urn:microsoft.com/office/officeart/2005/8/layout/vList2"/>
    <dgm:cxn modelId="{29BAB7EC-92E3-43B0-8438-4D4A4FDDD3B2}" type="presOf" srcId="{458050D3-DBD4-488C-945C-BEE01DDE6BEF}" destId="{58E8A69C-EE50-4990-A4E9-C809AE1DBE99}" srcOrd="0" destOrd="0" presId="urn:microsoft.com/office/officeart/2005/8/layout/vList2"/>
    <dgm:cxn modelId="{0F92AD8C-401B-414A-ACC5-5AEFEF73299A}" type="presOf" srcId="{E12AA6BF-0A24-4305-A957-81642B13C093}" destId="{70BC5CDA-B3D6-400F-97C0-33393AC3EAEA}" srcOrd="0" destOrd="0" presId="urn:microsoft.com/office/officeart/2005/8/layout/vList2"/>
    <dgm:cxn modelId="{85DDB55D-5B2E-47FF-B84D-0E4AAA9F5A90}" srcId="{3EAB5775-9A1D-4796-A703-EF1407BE0C0E}" destId="{AE6A0235-E0EB-448E-8D8A-0EF304DFC9D0}" srcOrd="0" destOrd="0" parTransId="{1EA33845-66E2-4452-B381-08359D905ED5}" sibTransId="{E2DF0CD9-C548-4A6C-AE65-E984D7310E11}"/>
    <dgm:cxn modelId="{E0603C29-FE94-4C97-BDEA-0D1BBBEF138F}" srcId="{3EAB5775-9A1D-4796-A703-EF1407BE0C0E}" destId="{E12AA6BF-0A24-4305-A957-81642B13C093}" srcOrd="1" destOrd="0" parTransId="{9E3B93AB-710F-420A-ABEB-E96B66EAEE85}" sibTransId="{6FC72CF5-A96C-42AE-9B37-EED584B80237}"/>
    <dgm:cxn modelId="{4F10CB5F-058A-4EEF-8FFA-E3591426E53A}" type="presOf" srcId="{3EAB5775-9A1D-4796-A703-EF1407BE0C0E}" destId="{1030E6C3-9115-4F32-A12F-DAA12639CEE4}" srcOrd="0" destOrd="0" presId="urn:microsoft.com/office/officeart/2005/8/layout/vList2"/>
    <dgm:cxn modelId="{1F81A0F9-411F-449B-A981-E291FB646250}" srcId="{3EAB5775-9A1D-4796-A703-EF1407BE0C0E}" destId="{458050D3-DBD4-488C-945C-BEE01DDE6BEF}" srcOrd="3" destOrd="0" parTransId="{BE3F0350-0267-4F4A-804A-4E32CCCD0005}" sibTransId="{449A62FA-90A8-4A25-80B4-481925338A5D}"/>
    <dgm:cxn modelId="{70D848A9-023C-4400-9ED6-4ED5CCC21F0D}" type="presOf" srcId="{AE6A0235-E0EB-448E-8D8A-0EF304DFC9D0}" destId="{4899BFDB-1F97-4B7F-A9BC-0A9706C04F61}" srcOrd="0" destOrd="0" presId="urn:microsoft.com/office/officeart/2005/8/layout/vList2"/>
    <dgm:cxn modelId="{2135E8FD-DE46-4930-B866-E7A58D26D2A4}" type="presParOf" srcId="{1030E6C3-9115-4F32-A12F-DAA12639CEE4}" destId="{4899BFDB-1F97-4B7F-A9BC-0A9706C04F61}" srcOrd="0" destOrd="0" presId="urn:microsoft.com/office/officeart/2005/8/layout/vList2"/>
    <dgm:cxn modelId="{BC553720-C040-4BD4-9F44-0BD901BF9AF6}" type="presParOf" srcId="{1030E6C3-9115-4F32-A12F-DAA12639CEE4}" destId="{2E3849C9-935E-440D-B13C-2291CFD72172}" srcOrd="1" destOrd="0" presId="urn:microsoft.com/office/officeart/2005/8/layout/vList2"/>
    <dgm:cxn modelId="{8DAF4809-946D-4679-96AB-DD834E2F6886}" type="presParOf" srcId="{1030E6C3-9115-4F32-A12F-DAA12639CEE4}" destId="{70BC5CDA-B3D6-400F-97C0-33393AC3EAEA}" srcOrd="2" destOrd="0" presId="urn:microsoft.com/office/officeart/2005/8/layout/vList2"/>
    <dgm:cxn modelId="{EC852E32-C074-4FA9-9BA8-9ACA6085AC31}" type="presParOf" srcId="{1030E6C3-9115-4F32-A12F-DAA12639CEE4}" destId="{B7FD0CCE-71E2-45D1-936E-F2C3B174A92C}" srcOrd="3" destOrd="0" presId="urn:microsoft.com/office/officeart/2005/8/layout/vList2"/>
    <dgm:cxn modelId="{A121FB20-D8AF-4DDA-AAC2-D45B8FEE0F5C}" type="presParOf" srcId="{1030E6C3-9115-4F32-A12F-DAA12639CEE4}" destId="{196A6C20-9017-4C4A-98F1-CB4C2668BD09}" srcOrd="4" destOrd="0" presId="urn:microsoft.com/office/officeart/2005/8/layout/vList2"/>
    <dgm:cxn modelId="{63909FEC-672B-40AC-BD17-CA2B260BE33B}" type="presParOf" srcId="{1030E6C3-9115-4F32-A12F-DAA12639CEE4}" destId="{38C13C42-C3FC-4B16-9B4A-D1F98DE38650}" srcOrd="5" destOrd="0" presId="urn:microsoft.com/office/officeart/2005/8/layout/vList2"/>
    <dgm:cxn modelId="{413776AF-B491-4B13-8776-4C1A93FA5381}" type="presParOf" srcId="{1030E6C3-9115-4F32-A12F-DAA12639CEE4}" destId="{58E8A69C-EE50-4990-A4E9-C809AE1DBE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CE16D-90FD-4E2A-9ACE-D7DA2DFBFF0A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436ED7-BD6A-4DD7-B669-67A156899F0C}">
      <dgm:prSet/>
      <dgm:spPr/>
      <dgm:t>
        <a:bodyPr/>
        <a:lstStyle/>
        <a:p>
          <a:pPr rtl="0"/>
          <a:r>
            <a:rPr lang="fr-FR" b="1" dirty="0" smtClean="0"/>
            <a:t>Basculement rapide</a:t>
          </a:r>
          <a:endParaRPr lang="fr-FR" dirty="0"/>
        </a:p>
      </dgm:t>
    </dgm:pt>
    <dgm:pt modelId="{10412902-656E-4323-B422-BC1193CEE172}" type="parTrans" cxnId="{C36F5328-AFB8-4DBF-B3D1-26D8E65EC4E9}">
      <dgm:prSet/>
      <dgm:spPr/>
      <dgm:t>
        <a:bodyPr/>
        <a:lstStyle/>
        <a:p>
          <a:endParaRPr lang="fr-FR"/>
        </a:p>
      </dgm:t>
    </dgm:pt>
    <dgm:pt modelId="{672C466C-BF53-4DFE-8A1E-B6ADA9A38B7C}" type="sibTrans" cxnId="{C36F5328-AFB8-4DBF-B3D1-26D8E65EC4E9}">
      <dgm:prSet/>
      <dgm:spPr/>
      <dgm:t>
        <a:bodyPr/>
        <a:lstStyle/>
        <a:p>
          <a:endParaRPr lang="fr-FR"/>
        </a:p>
      </dgm:t>
    </dgm:pt>
    <dgm:pt modelId="{B5E9F824-229B-4C13-9988-579A7C324517}">
      <dgm:prSet/>
      <dgm:spPr/>
      <dgm:t>
        <a:bodyPr/>
        <a:lstStyle/>
        <a:p>
          <a:pPr rtl="0"/>
          <a:r>
            <a:rPr lang="fr-FR" b="1" dirty="0" smtClean="0"/>
            <a:t>Grosse volume</a:t>
          </a:r>
          <a:endParaRPr lang="fr-FR" dirty="0"/>
        </a:p>
      </dgm:t>
    </dgm:pt>
    <dgm:pt modelId="{A0989397-9C91-4A91-8BB6-A1D7B7DFF143}" type="parTrans" cxnId="{49D637F4-651E-4152-BDC4-135D60EB2D76}">
      <dgm:prSet/>
      <dgm:spPr/>
      <dgm:t>
        <a:bodyPr/>
        <a:lstStyle/>
        <a:p>
          <a:endParaRPr lang="fr-FR"/>
        </a:p>
      </dgm:t>
    </dgm:pt>
    <dgm:pt modelId="{7AE6C151-0785-406C-AB9D-40652C1D4B14}" type="sibTrans" cxnId="{49D637F4-651E-4152-BDC4-135D60EB2D76}">
      <dgm:prSet/>
      <dgm:spPr/>
      <dgm:t>
        <a:bodyPr/>
        <a:lstStyle/>
        <a:p>
          <a:endParaRPr lang="fr-FR"/>
        </a:p>
      </dgm:t>
    </dgm:pt>
    <dgm:pt modelId="{B846F68E-8BB9-4545-8CCE-D720AD861CF2}">
      <dgm:prSet/>
      <dgm:spPr/>
      <dgm:t>
        <a:bodyPr/>
        <a:lstStyle/>
        <a:p>
          <a:pPr rtl="0"/>
          <a:r>
            <a:rPr lang="fr-FR" b="1" dirty="0" smtClean="0"/>
            <a:t>Diversité</a:t>
          </a:r>
          <a:endParaRPr lang="fr-FR" dirty="0"/>
        </a:p>
      </dgm:t>
    </dgm:pt>
    <dgm:pt modelId="{FA3D3795-1781-41DC-8E7E-B8DF2473B0DA}" type="parTrans" cxnId="{0F6229E3-8DDD-442B-8D2C-A223FD701CB5}">
      <dgm:prSet/>
      <dgm:spPr/>
      <dgm:t>
        <a:bodyPr/>
        <a:lstStyle/>
        <a:p>
          <a:endParaRPr lang="fr-FR"/>
        </a:p>
      </dgm:t>
    </dgm:pt>
    <dgm:pt modelId="{21FC2659-CBB2-4EEC-BD85-2C580C09FFA1}" type="sibTrans" cxnId="{0F6229E3-8DDD-442B-8D2C-A223FD701CB5}">
      <dgm:prSet/>
      <dgm:spPr/>
      <dgm:t>
        <a:bodyPr/>
        <a:lstStyle/>
        <a:p>
          <a:endParaRPr lang="fr-FR"/>
        </a:p>
      </dgm:t>
    </dgm:pt>
    <dgm:pt modelId="{4A05B4CD-FE49-44B0-B72F-07EF7717115E}">
      <dgm:prSet/>
      <dgm:spPr/>
      <dgm:t>
        <a:bodyPr/>
        <a:lstStyle/>
        <a:p>
          <a:pPr rtl="0"/>
          <a:r>
            <a:rPr lang="fr-FR" b="1" smtClean="0"/>
            <a:t>Temps réel</a:t>
          </a:r>
          <a:endParaRPr lang="fr-FR"/>
        </a:p>
      </dgm:t>
    </dgm:pt>
    <dgm:pt modelId="{2B289E42-E5B7-4D15-8D5A-0ECE254DC831}" type="parTrans" cxnId="{145FC04E-88EE-4D43-AE77-72A0B1675A20}">
      <dgm:prSet/>
      <dgm:spPr/>
      <dgm:t>
        <a:bodyPr/>
        <a:lstStyle/>
        <a:p>
          <a:endParaRPr lang="fr-FR"/>
        </a:p>
      </dgm:t>
    </dgm:pt>
    <dgm:pt modelId="{65F4EDBE-269E-4236-83A6-09A8DB70B797}" type="sibTrans" cxnId="{145FC04E-88EE-4D43-AE77-72A0B1675A20}">
      <dgm:prSet/>
      <dgm:spPr/>
      <dgm:t>
        <a:bodyPr/>
        <a:lstStyle/>
        <a:p>
          <a:endParaRPr lang="fr-FR"/>
        </a:p>
      </dgm:t>
    </dgm:pt>
    <dgm:pt modelId="{E01C9E40-7B3B-4CDC-A273-80D85B3731A4}">
      <dgm:prSet/>
      <dgm:spPr/>
      <dgm:t>
        <a:bodyPr/>
        <a:lstStyle/>
        <a:p>
          <a:pPr rtl="0"/>
          <a:r>
            <a:rPr lang="fr-FR" b="1" dirty="0" smtClean="0"/>
            <a:t>Sécurisée</a:t>
          </a:r>
          <a:endParaRPr lang="fr-FR" dirty="0"/>
        </a:p>
      </dgm:t>
    </dgm:pt>
    <dgm:pt modelId="{CEFEA721-9F57-4E5B-B33F-A2941E27CA27}" type="parTrans" cxnId="{4A89D945-6C6F-4A0F-A7E1-CB9DEA9E9F4D}">
      <dgm:prSet/>
      <dgm:spPr/>
      <dgm:t>
        <a:bodyPr/>
        <a:lstStyle/>
        <a:p>
          <a:endParaRPr lang="fr-FR"/>
        </a:p>
      </dgm:t>
    </dgm:pt>
    <dgm:pt modelId="{20EE5BA8-ACC0-4EB5-BBB6-4CAD7DE4E843}" type="sibTrans" cxnId="{4A89D945-6C6F-4A0F-A7E1-CB9DEA9E9F4D}">
      <dgm:prSet/>
      <dgm:spPr/>
      <dgm:t>
        <a:bodyPr/>
        <a:lstStyle/>
        <a:p>
          <a:endParaRPr lang="fr-FR"/>
        </a:p>
      </dgm:t>
    </dgm:pt>
    <dgm:pt modelId="{89E82F28-79CB-4B64-BF0F-63B1352E8D1D}" type="pres">
      <dgm:prSet presAssocID="{D32CE16D-90FD-4E2A-9ACE-D7DA2DFBFF0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F6D20C-803C-4EFD-AC14-A4E0FE25BF42}" type="pres">
      <dgm:prSet presAssocID="{57436ED7-BD6A-4DD7-B669-67A156899F0C}" presName="circ1" presStyleLbl="vennNode1" presStyleIdx="0" presStyleCnt="5"/>
      <dgm:spPr/>
    </dgm:pt>
    <dgm:pt modelId="{5F384C0C-313D-49B4-8B4B-BFDABC0D6488}" type="pres">
      <dgm:prSet presAssocID="{57436ED7-BD6A-4DD7-B669-67A156899F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B6A527-2756-4701-8169-068383A237B2}" type="pres">
      <dgm:prSet presAssocID="{B5E9F824-229B-4C13-9988-579A7C324517}" presName="circ2" presStyleLbl="vennNode1" presStyleIdx="1" presStyleCnt="5"/>
      <dgm:spPr/>
    </dgm:pt>
    <dgm:pt modelId="{C48C5B99-BAC0-41AA-B867-7A494D64EDCC}" type="pres">
      <dgm:prSet presAssocID="{B5E9F824-229B-4C13-9988-579A7C32451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7D2A48-AB1C-40EF-912F-D5178B4D8015}" type="pres">
      <dgm:prSet presAssocID="{B846F68E-8BB9-4545-8CCE-D720AD861CF2}" presName="circ3" presStyleLbl="vennNode1" presStyleIdx="2" presStyleCnt="5"/>
      <dgm:spPr/>
    </dgm:pt>
    <dgm:pt modelId="{C9760CA1-8D78-4CBF-BE97-4B204707396F}" type="pres">
      <dgm:prSet presAssocID="{B846F68E-8BB9-4545-8CCE-D720AD861CF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DF99A0-88BE-461E-9A37-A3A803537BE6}" type="pres">
      <dgm:prSet presAssocID="{4A05B4CD-FE49-44B0-B72F-07EF7717115E}" presName="circ4" presStyleLbl="vennNode1" presStyleIdx="3" presStyleCnt="5"/>
      <dgm:spPr/>
    </dgm:pt>
    <dgm:pt modelId="{D4F53943-BBB8-4D9B-951F-52B2804D2343}" type="pres">
      <dgm:prSet presAssocID="{4A05B4CD-FE49-44B0-B72F-07EF771711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C7211-11AB-4630-9AED-A316B49AF852}" type="pres">
      <dgm:prSet presAssocID="{E01C9E40-7B3B-4CDC-A273-80D85B3731A4}" presName="circ5" presStyleLbl="vennNode1" presStyleIdx="4" presStyleCnt="5"/>
      <dgm:spPr/>
    </dgm:pt>
    <dgm:pt modelId="{3FA18EBE-A242-414E-B6C7-045BB0A05B41}" type="pres">
      <dgm:prSet presAssocID="{E01C9E40-7B3B-4CDC-A273-80D85B3731A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5FC04E-88EE-4D43-AE77-72A0B1675A20}" srcId="{D32CE16D-90FD-4E2A-9ACE-D7DA2DFBFF0A}" destId="{4A05B4CD-FE49-44B0-B72F-07EF7717115E}" srcOrd="3" destOrd="0" parTransId="{2B289E42-E5B7-4D15-8D5A-0ECE254DC831}" sibTransId="{65F4EDBE-269E-4236-83A6-09A8DB70B797}"/>
    <dgm:cxn modelId="{C36F5328-AFB8-4DBF-B3D1-26D8E65EC4E9}" srcId="{D32CE16D-90FD-4E2A-9ACE-D7DA2DFBFF0A}" destId="{57436ED7-BD6A-4DD7-B669-67A156899F0C}" srcOrd="0" destOrd="0" parTransId="{10412902-656E-4323-B422-BC1193CEE172}" sibTransId="{672C466C-BF53-4DFE-8A1E-B6ADA9A38B7C}"/>
    <dgm:cxn modelId="{43B5414D-3E1F-43F6-B907-5C6BD094A271}" type="presOf" srcId="{57436ED7-BD6A-4DD7-B669-67A156899F0C}" destId="{5F384C0C-313D-49B4-8B4B-BFDABC0D6488}" srcOrd="0" destOrd="0" presId="urn:microsoft.com/office/officeart/2005/8/layout/venn1"/>
    <dgm:cxn modelId="{EEECC1BF-8485-4D05-9203-3F254E3F8CD6}" type="presOf" srcId="{D32CE16D-90FD-4E2A-9ACE-D7DA2DFBFF0A}" destId="{89E82F28-79CB-4B64-BF0F-63B1352E8D1D}" srcOrd="0" destOrd="0" presId="urn:microsoft.com/office/officeart/2005/8/layout/venn1"/>
    <dgm:cxn modelId="{9DDC11CF-9149-4A2B-9C89-B9C13E121482}" type="presOf" srcId="{B846F68E-8BB9-4545-8CCE-D720AD861CF2}" destId="{C9760CA1-8D78-4CBF-BE97-4B204707396F}" srcOrd="0" destOrd="0" presId="urn:microsoft.com/office/officeart/2005/8/layout/venn1"/>
    <dgm:cxn modelId="{A814F6DE-723C-40A8-A2AD-65D637E29ED6}" type="presOf" srcId="{E01C9E40-7B3B-4CDC-A273-80D85B3731A4}" destId="{3FA18EBE-A242-414E-B6C7-045BB0A05B41}" srcOrd="0" destOrd="0" presId="urn:microsoft.com/office/officeart/2005/8/layout/venn1"/>
    <dgm:cxn modelId="{FBDF9D44-67E7-44B3-9F73-B72E71CCE83B}" type="presOf" srcId="{B5E9F824-229B-4C13-9988-579A7C324517}" destId="{C48C5B99-BAC0-41AA-B867-7A494D64EDCC}" srcOrd="0" destOrd="0" presId="urn:microsoft.com/office/officeart/2005/8/layout/venn1"/>
    <dgm:cxn modelId="{49D637F4-651E-4152-BDC4-135D60EB2D76}" srcId="{D32CE16D-90FD-4E2A-9ACE-D7DA2DFBFF0A}" destId="{B5E9F824-229B-4C13-9988-579A7C324517}" srcOrd="1" destOrd="0" parTransId="{A0989397-9C91-4A91-8BB6-A1D7B7DFF143}" sibTransId="{7AE6C151-0785-406C-AB9D-40652C1D4B14}"/>
    <dgm:cxn modelId="{4A89D945-6C6F-4A0F-A7E1-CB9DEA9E9F4D}" srcId="{D32CE16D-90FD-4E2A-9ACE-D7DA2DFBFF0A}" destId="{E01C9E40-7B3B-4CDC-A273-80D85B3731A4}" srcOrd="4" destOrd="0" parTransId="{CEFEA721-9F57-4E5B-B33F-A2941E27CA27}" sibTransId="{20EE5BA8-ACC0-4EB5-BBB6-4CAD7DE4E843}"/>
    <dgm:cxn modelId="{355842B9-7ABE-48C2-B9FC-EAD5BAA7C965}" type="presOf" srcId="{4A05B4CD-FE49-44B0-B72F-07EF7717115E}" destId="{D4F53943-BBB8-4D9B-951F-52B2804D2343}" srcOrd="0" destOrd="0" presId="urn:microsoft.com/office/officeart/2005/8/layout/venn1"/>
    <dgm:cxn modelId="{0F6229E3-8DDD-442B-8D2C-A223FD701CB5}" srcId="{D32CE16D-90FD-4E2A-9ACE-D7DA2DFBFF0A}" destId="{B846F68E-8BB9-4545-8CCE-D720AD861CF2}" srcOrd="2" destOrd="0" parTransId="{FA3D3795-1781-41DC-8E7E-B8DF2473B0DA}" sibTransId="{21FC2659-CBB2-4EEC-BD85-2C580C09FFA1}"/>
    <dgm:cxn modelId="{66055690-F2A5-47F7-9471-0D45BA0B83C8}" type="presParOf" srcId="{89E82F28-79CB-4B64-BF0F-63B1352E8D1D}" destId="{ECF6D20C-803C-4EFD-AC14-A4E0FE25BF42}" srcOrd="0" destOrd="0" presId="urn:microsoft.com/office/officeart/2005/8/layout/venn1"/>
    <dgm:cxn modelId="{A98AB6C5-F6F3-40FE-A7BC-C6664352DF28}" type="presParOf" srcId="{89E82F28-79CB-4B64-BF0F-63B1352E8D1D}" destId="{5F384C0C-313D-49B4-8B4B-BFDABC0D6488}" srcOrd="1" destOrd="0" presId="urn:microsoft.com/office/officeart/2005/8/layout/venn1"/>
    <dgm:cxn modelId="{FD96748A-79C8-40F1-8969-CD8A9CC23636}" type="presParOf" srcId="{89E82F28-79CB-4B64-BF0F-63B1352E8D1D}" destId="{87B6A527-2756-4701-8169-068383A237B2}" srcOrd="2" destOrd="0" presId="urn:microsoft.com/office/officeart/2005/8/layout/venn1"/>
    <dgm:cxn modelId="{28AD96D2-854B-44BD-B4A4-F4444138B2D3}" type="presParOf" srcId="{89E82F28-79CB-4B64-BF0F-63B1352E8D1D}" destId="{C48C5B99-BAC0-41AA-B867-7A494D64EDCC}" srcOrd="3" destOrd="0" presId="urn:microsoft.com/office/officeart/2005/8/layout/venn1"/>
    <dgm:cxn modelId="{C194E443-ACDC-48D3-BC32-251276F73BD4}" type="presParOf" srcId="{89E82F28-79CB-4B64-BF0F-63B1352E8D1D}" destId="{CE7D2A48-AB1C-40EF-912F-D5178B4D8015}" srcOrd="4" destOrd="0" presId="urn:microsoft.com/office/officeart/2005/8/layout/venn1"/>
    <dgm:cxn modelId="{7795E550-BB37-4844-BE39-59CB61929B1B}" type="presParOf" srcId="{89E82F28-79CB-4B64-BF0F-63B1352E8D1D}" destId="{C9760CA1-8D78-4CBF-BE97-4B204707396F}" srcOrd="5" destOrd="0" presId="urn:microsoft.com/office/officeart/2005/8/layout/venn1"/>
    <dgm:cxn modelId="{EF461873-B7DE-4A31-B553-0E60E450C212}" type="presParOf" srcId="{89E82F28-79CB-4B64-BF0F-63B1352E8D1D}" destId="{2BDF99A0-88BE-461E-9A37-A3A803537BE6}" srcOrd="6" destOrd="0" presId="urn:microsoft.com/office/officeart/2005/8/layout/venn1"/>
    <dgm:cxn modelId="{2087BCE5-7D42-417E-897D-4F2D061B2A4D}" type="presParOf" srcId="{89E82F28-79CB-4B64-BF0F-63B1352E8D1D}" destId="{D4F53943-BBB8-4D9B-951F-52B2804D2343}" srcOrd="7" destOrd="0" presId="urn:microsoft.com/office/officeart/2005/8/layout/venn1"/>
    <dgm:cxn modelId="{06D15209-8C91-4B66-B044-85BABC17B928}" type="presParOf" srcId="{89E82F28-79CB-4B64-BF0F-63B1352E8D1D}" destId="{B19C7211-11AB-4630-9AED-A316B49AF852}" srcOrd="8" destOrd="0" presId="urn:microsoft.com/office/officeart/2005/8/layout/venn1"/>
    <dgm:cxn modelId="{8DB846CD-4575-49C8-8B05-C6CD99953876}" type="presParOf" srcId="{89E82F28-79CB-4B64-BF0F-63B1352E8D1D}" destId="{3FA18EBE-A242-414E-B6C7-045BB0A05B4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12558C-5C61-416A-BC5C-5C9002D7018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D0240A0-9CB6-467B-8D88-6E31DEEACF0C}">
      <dgm:prSet/>
      <dgm:spPr/>
      <dgm:t>
        <a:bodyPr/>
        <a:lstStyle/>
        <a:p>
          <a:pPr rtl="0"/>
          <a:r>
            <a:rPr lang="fr-FR" dirty="0" smtClean="0"/>
            <a:t>La phase de conception</a:t>
          </a:r>
          <a:endParaRPr lang="fr-FR" dirty="0"/>
        </a:p>
      </dgm:t>
    </dgm:pt>
    <dgm:pt modelId="{AA0041AE-AE8E-4670-9518-E272E95AA89C}" type="parTrans" cxnId="{46DE317A-D98C-4F1D-A970-5340A461C03E}">
      <dgm:prSet/>
      <dgm:spPr/>
      <dgm:t>
        <a:bodyPr/>
        <a:lstStyle/>
        <a:p>
          <a:endParaRPr lang="fr-FR"/>
        </a:p>
      </dgm:t>
    </dgm:pt>
    <dgm:pt modelId="{66B3EE87-3F5A-4744-9485-A07337035141}" type="sibTrans" cxnId="{46DE317A-D98C-4F1D-A970-5340A461C03E}">
      <dgm:prSet/>
      <dgm:spPr/>
      <dgm:t>
        <a:bodyPr/>
        <a:lstStyle/>
        <a:p>
          <a:endParaRPr lang="fr-FR"/>
        </a:p>
      </dgm:t>
    </dgm:pt>
    <dgm:pt modelId="{2D8609AF-69D0-44B3-9501-6957654403E2}">
      <dgm:prSet/>
      <dgm:spPr/>
      <dgm:t>
        <a:bodyPr/>
        <a:lstStyle/>
        <a:p>
          <a:pPr rtl="0"/>
          <a:r>
            <a:rPr lang="fr-FR" dirty="0" smtClean="0"/>
            <a:t>Une conception du HTP</a:t>
          </a:r>
          <a:endParaRPr lang="fr-FR" dirty="0"/>
        </a:p>
      </dgm:t>
    </dgm:pt>
    <dgm:pt modelId="{C5BDF09A-3A77-4640-8E4C-A6C1F296D95A}" type="parTrans" cxnId="{6C94A02D-990B-439A-896E-5C1011D604EC}">
      <dgm:prSet/>
      <dgm:spPr/>
      <dgm:t>
        <a:bodyPr/>
        <a:lstStyle/>
        <a:p>
          <a:endParaRPr lang="fr-FR"/>
        </a:p>
      </dgm:t>
    </dgm:pt>
    <dgm:pt modelId="{CF20975C-D716-4230-92ED-BB7E32A4DCED}" type="sibTrans" cxnId="{6C94A02D-990B-439A-896E-5C1011D604EC}">
      <dgm:prSet/>
      <dgm:spPr/>
      <dgm:t>
        <a:bodyPr/>
        <a:lstStyle/>
        <a:p>
          <a:endParaRPr lang="fr-FR"/>
        </a:p>
      </dgm:t>
    </dgm:pt>
    <dgm:pt modelId="{ECF76FE6-9DAF-491B-A4D5-A06386C06ABD}">
      <dgm:prSet/>
      <dgm:spPr/>
      <dgm:t>
        <a:bodyPr/>
        <a:lstStyle/>
        <a:p>
          <a:pPr rtl="0"/>
          <a:r>
            <a:rPr lang="fr-FR" dirty="0" smtClean="0"/>
            <a:t>Mise en service</a:t>
          </a:r>
          <a:endParaRPr lang="fr-FR" dirty="0"/>
        </a:p>
      </dgm:t>
    </dgm:pt>
    <dgm:pt modelId="{D3BC651C-8208-4E23-AF0F-0BF60A244243}" type="parTrans" cxnId="{D27C4E32-6CA6-42E1-9FB9-93BE401112AB}">
      <dgm:prSet/>
      <dgm:spPr/>
      <dgm:t>
        <a:bodyPr/>
        <a:lstStyle/>
        <a:p>
          <a:endParaRPr lang="fr-FR"/>
        </a:p>
      </dgm:t>
    </dgm:pt>
    <dgm:pt modelId="{B6A407F6-357D-499C-BCD3-89F660DE8863}" type="sibTrans" cxnId="{D27C4E32-6CA6-42E1-9FB9-93BE401112AB}">
      <dgm:prSet/>
      <dgm:spPr/>
      <dgm:t>
        <a:bodyPr/>
        <a:lstStyle/>
        <a:p>
          <a:endParaRPr lang="fr-FR"/>
        </a:p>
      </dgm:t>
    </dgm:pt>
    <dgm:pt modelId="{9CABFEFD-A90C-4A50-881C-81909ACA7ABD}">
      <dgm:prSet/>
      <dgm:spPr/>
      <dgm:t>
        <a:bodyPr/>
        <a:lstStyle/>
        <a:p>
          <a:pPr rtl="0"/>
          <a:r>
            <a:rPr lang="fr-FR" dirty="0" smtClean="0"/>
            <a:t>La phase d’implémentation</a:t>
          </a:r>
          <a:endParaRPr lang="fr-FR" dirty="0"/>
        </a:p>
      </dgm:t>
    </dgm:pt>
    <dgm:pt modelId="{5D8B6AAA-4C2C-496E-93D5-986357AF59CF}" type="parTrans" cxnId="{7F85038C-A142-40BD-8DF6-AA67D68DB835}">
      <dgm:prSet/>
      <dgm:spPr/>
      <dgm:t>
        <a:bodyPr/>
        <a:lstStyle/>
        <a:p>
          <a:endParaRPr lang="fr-FR"/>
        </a:p>
      </dgm:t>
    </dgm:pt>
    <dgm:pt modelId="{BBBF2FEC-6CC0-4792-B382-37E590BB7EC0}" type="sibTrans" cxnId="{7F85038C-A142-40BD-8DF6-AA67D68DB835}">
      <dgm:prSet/>
      <dgm:spPr/>
      <dgm:t>
        <a:bodyPr/>
        <a:lstStyle/>
        <a:p>
          <a:endParaRPr lang="fr-FR"/>
        </a:p>
      </dgm:t>
    </dgm:pt>
    <dgm:pt modelId="{06F127BD-B892-4D13-B42E-CF1157AF40AC}">
      <dgm:prSet/>
      <dgm:spPr/>
      <dgm:t>
        <a:bodyPr/>
        <a:lstStyle/>
        <a:p>
          <a:pPr rtl="0"/>
          <a:r>
            <a:rPr lang="fr-FR" dirty="0" smtClean="0"/>
            <a:t>Test de performance et amélioration</a:t>
          </a:r>
          <a:endParaRPr lang="fr-FR" dirty="0"/>
        </a:p>
      </dgm:t>
    </dgm:pt>
    <dgm:pt modelId="{98203C61-3149-459D-9435-D2F83B949313}" type="parTrans" cxnId="{4C079FF7-82AF-4641-9A32-C3556907F602}">
      <dgm:prSet/>
      <dgm:spPr/>
      <dgm:t>
        <a:bodyPr/>
        <a:lstStyle/>
        <a:p>
          <a:endParaRPr lang="fr-FR"/>
        </a:p>
      </dgm:t>
    </dgm:pt>
    <dgm:pt modelId="{542393E7-A15B-40D5-A9DF-5942B765ADF1}" type="sibTrans" cxnId="{4C079FF7-82AF-4641-9A32-C3556907F602}">
      <dgm:prSet/>
      <dgm:spPr/>
      <dgm:t>
        <a:bodyPr/>
        <a:lstStyle/>
        <a:p>
          <a:endParaRPr lang="fr-FR"/>
        </a:p>
      </dgm:t>
    </dgm:pt>
    <dgm:pt modelId="{E5CD404C-98EF-4DD2-A57E-0FB1A145A299}" type="pres">
      <dgm:prSet presAssocID="{0412558C-5C61-416A-BC5C-5C9002D7018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6069222-48E2-4685-A6D6-49A9E3877A17}" type="pres">
      <dgm:prSet presAssocID="{9D0240A0-9CB6-467B-8D88-6E31DEEACF0C}" presName="composite" presStyleCnt="0"/>
      <dgm:spPr/>
    </dgm:pt>
    <dgm:pt modelId="{33E7D7A8-A496-4012-9398-5184D6E7AD89}" type="pres">
      <dgm:prSet presAssocID="{9D0240A0-9CB6-467B-8D88-6E31DEEACF0C}" presName="LShape" presStyleLbl="alignNode1" presStyleIdx="0" presStyleCnt="9"/>
      <dgm:spPr>
        <a:solidFill>
          <a:srgbClr val="00B050"/>
        </a:solidFill>
        <a:ln>
          <a:noFill/>
        </a:ln>
      </dgm:spPr>
    </dgm:pt>
    <dgm:pt modelId="{C5D32501-2D7B-44D7-BAC3-D4C3C0E048EA}" type="pres">
      <dgm:prSet presAssocID="{9D0240A0-9CB6-467B-8D88-6E31DEEACF0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4B23C7-3645-4B00-98BF-FD4C07977C29}" type="pres">
      <dgm:prSet presAssocID="{9D0240A0-9CB6-467B-8D88-6E31DEEACF0C}" presName="Triangle" presStyleLbl="alignNode1" presStyleIdx="1" presStyleCnt="9"/>
      <dgm:spPr>
        <a:solidFill>
          <a:srgbClr val="00B050"/>
        </a:solidFill>
        <a:ln>
          <a:noFill/>
        </a:ln>
      </dgm:spPr>
    </dgm:pt>
    <dgm:pt modelId="{A91EDBE3-7202-4A9A-A440-7EF71541F06B}" type="pres">
      <dgm:prSet presAssocID="{66B3EE87-3F5A-4744-9485-A07337035141}" presName="sibTrans" presStyleCnt="0"/>
      <dgm:spPr/>
    </dgm:pt>
    <dgm:pt modelId="{3116B6AC-29E7-4AB2-A27D-94103D25C519}" type="pres">
      <dgm:prSet presAssocID="{66B3EE87-3F5A-4744-9485-A07337035141}" presName="space" presStyleCnt="0"/>
      <dgm:spPr/>
    </dgm:pt>
    <dgm:pt modelId="{902F95CC-0EAD-469F-BEAF-7263BEF81E5F}" type="pres">
      <dgm:prSet presAssocID="{9CABFEFD-A90C-4A50-881C-81909ACA7ABD}" presName="composite" presStyleCnt="0"/>
      <dgm:spPr/>
    </dgm:pt>
    <dgm:pt modelId="{3B31B74B-3496-4FBA-9C58-D2D845056359}" type="pres">
      <dgm:prSet presAssocID="{9CABFEFD-A90C-4A50-881C-81909ACA7ABD}" presName="LShape" presStyleLbl="alignNode1" presStyleIdx="2" presStyleCnt="9"/>
      <dgm:spPr>
        <a:solidFill>
          <a:srgbClr val="00B050"/>
        </a:solidFill>
        <a:ln>
          <a:noFill/>
        </a:ln>
      </dgm:spPr>
    </dgm:pt>
    <dgm:pt modelId="{563D3A90-AF8C-4007-A396-8DE71723DEC7}" type="pres">
      <dgm:prSet presAssocID="{9CABFEFD-A90C-4A50-881C-81909ACA7AB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DD5471-9010-4427-8B11-15D576505026}" type="pres">
      <dgm:prSet presAssocID="{9CABFEFD-A90C-4A50-881C-81909ACA7ABD}" presName="Triangle" presStyleLbl="alignNode1" presStyleIdx="3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7CBE0914-1EE0-443A-9ED5-F1BF5D327259}" type="pres">
      <dgm:prSet presAssocID="{BBBF2FEC-6CC0-4792-B382-37E590BB7EC0}" presName="sibTrans" presStyleCnt="0"/>
      <dgm:spPr/>
    </dgm:pt>
    <dgm:pt modelId="{5B7A8613-3732-4039-A0B0-B62B64A638AB}" type="pres">
      <dgm:prSet presAssocID="{BBBF2FEC-6CC0-4792-B382-37E590BB7EC0}" presName="space" presStyleCnt="0"/>
      <dgm:spPr/>
    </dgm:pt>
    <dgm:pt modelId="{217258D9-B25B-44BD-8078-880545AA3AEE}" type="pres">
      <dgm:prSet presAssocID="{06F127BD-B892-4D13-B42E-CF1157AF40AC}" presName="composite" presStyleCnt="0"/>
      <dgm:spPr/>
    </dgm:pt>
    <dgm:pt modelId="{6A8CC6CC-6011-4E01-A6F7-7F4FF1B5ED0C}" type="pres">
      <dgm:prSet presAssocID="{06F127BD-B892-4D13-B42E-CF1157AF40AC}" presName="LShape" presStyleLbl="alignNode1" presStyleIdx="4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D2F7CC14-E907-4897-A62D-7F4827037B22}" type="pres">
      <dgm:prSet presAssocID="{06F127BD-B892-4D13-B42E-CF1157AF40A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78EB6-DFDC-4B85-9FCD-25059FF76163}" type="pres">
      <dgm:prSet presAssocID="{06F127BD-B892-4D13-B42E-CF1157AF40AC}" presName="Triangle" presStyleLbl="alignNode1" presStyleIdx="5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9C85F32B-C382-4510-84CB-95A13FC8374B}" type="pres">
      <dgm:prSet presAssocID="{542393E7-A15B-40D5-A9DF-5942B765ADF1}" presName="sibTrans" presStyleCnt="0"/>
      <dgm:spPr/>
    </dgm:pt>
    <dgm:pt modelId="{565EA03F-54A6-4E4D-A279-D2BCDEFC0623}" type="pres">
      <dgm:prSet presAssocID="{542393E7-A15B-40D5-A9DF-5942B765ADF1}" presName="space" presStyleCnt="0"/>
      <dgm:spPr/>
    </dgm:pt>
    <dgm:pt modelId="{ECCE7B95-B834-412C-9DDF-C79A8B68E807}" type="pres">
      <dgm:prSet presAssocID="{2D8609AF-69D0-44B3-9501-6957654403E2}" presName="composite" presStyleCnt="0"/>
      <dgm:spPr/>
    </dgm:pt>
    <dgm:pt modelId="{2C5B3414-2ECC-48C3-9CE8-AACEB8C0B7C3}" type="pres">
      <dgm:prSet presAssocID="{2D8609AF-69D0-44B3-9501-6957654403E2}" presName="LShape" presStyleLbl="alignNode1" presStyleIdx="6" presStyleCnt="9"/>
      <dgm:spPr>
        <a:solidFill>
          <a:schemeClr val="bg1">
            <a:lumMod val="85000"/>
          </a:schemeClr>
        </a:solidFill>
        <a:ln>
          <a:noFill/>
        </a:ln>
      </dgm:spPr>
    </dgm:pt>
    <dgm:pt modelId="{8539086E-93D6-447D-B30E-488CCEC97D28}" type="pres">
      <dgm:prSet presAssocID="{2D8609AF-69D0-44B3-9501-6957654403E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0DAB2C-2CDA-4AA3-A842-4C88A8284807}" type="pres">
      <dgm:prSet presAssocID="{2D8609AF-69D0-44B3-9501-6957654403E2}" presName="Triangle" presStyleLbl="alignNode1" presStyleIdx="7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CF0BB983-DDC8-43F0-BDD6-C7FD4C96913E}" type="pres">
      <dgm:prSet presAssocID="{CF20975C-D716-4230-92ED-BB7E32A4DCED}" presName="sibTrans" presStyleCnt="0"/>
      <dgm:spPr/>
    </dgm:pt>
    <dgm:pt modelId="{34EEC70F-9496-4D78-862B-0CA183A4E793}" type="pres">
      <dgm:prSet presAssocID="{CF20975C-D716-4230-92ED-BB7E32A4DCED}" presName="space" presStyleCnt="0"/>
      <dgm:spPr/>
    </dgm:pt>
    <dgm:pt modelId="{C478F004-94C8-4814-BA2F-0520894E9C3A}" type="pres">
      <dgm:prSet presAssocID="{ECF76FE6-9DAF-491B-A4D5-A06386C06ABD}" presName="composite" presStyleCnt="0"/>
      <dgm:spPr/>
    </dgm:pt>
    <dgm:pt modelId="{C09AF982-0DE8-4766-A813-F84BBFBB3822}" type="pres">
      <dgm:prSet presAssocID="{ECF76FE6-9DAF-491B-A4D5-A06386C06ABD}" presName="LShape" presStyleLbl="alignNode1" presStyleIdx="8" presStyleCnt="9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3A5EAB1B-D144-49EA-AA23-62CF81C19429}" type="pres">
      <dgm:prSet presAssocID="{ECF76FE6-9DAF-491B-A4D5-A06386C06ABD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27C4E32-6CA6-42E1-9FB9-93BE401112AB}" srcId="{0412558C-5C61-416A-BC5C-5C9002D70186}" destId="{ECF76FE6-9DAF-491B-A4D5-A06386C06ABD}" srcOrd="4" destOrd="0" parTransId="{D3BC651C-8208-4E23-AF0F-0BF60A244243}" sibTransId="{B6A407F6-357D-499C-BCD3-89F660DE8863}"/>
    <dgm:cxn modelId="{46DE317A-D98C-4F1D-A970-5340A461C03E}" srcId="{0412558C-5C61-416A-BC5C-5C9002D70186}" destId="{9D0240A0-9CB6-467B-8D88-6E31DEEACF0C}" srcOrd="0" destOrd="0" parTransId="{AA0041AE-AE8E-4670-9518-E272E95AA89C}" sibTransId="{66B3EE87-3F5A-4744-9485-A07337035141}"/>
    <dgm:cxn modelId="{A816B92D-AF8D-4019-899C-DD8E21530C2F}" type="presOf" srcId="{2D8609AF-69D0-44B3-9501-6957654403E2}" destId="{8539086E-93D6-447D-B30E-488CCEC97D28}" srcOrd="0" destOrd="0" presId="urn:microsoft.com/office/officeart/2009/3/layout/StepUpProcess"/>
    <dgm:cxn modelId="{61042AFD-079E-4CED-B50B-589D59B39BBD}" type="presOf" srcId="{0412558C-5C61-416A-BC5C-5C9002D70186}" destId="{E5CD404C-98EF-4DD2-A57E-0FB1A145A299}" srcOrd="0" destOrd="0" presId="urn:microsoft.com/office/officeart/2009/3/layout/StepUpProcess"/>
    <dgm:cxn modelId="{6C94A02D-990B-439A-896E-5C1011D604EC}" srcId="{0412558C-5C61-416A-BC5C-5C9002D70186}" destId="{2D8609AF-69D0-44B3-9501-6957654403E2}" srcOrd="3" destOrd="0" parTransId="{C5BDF09A-3A77-4640-8E4C-A6C1F296D95A}" sibTransId="{CF20975C-D716-4230-92ED-BB7E32A4DCED}"/>
    <dgm:cxn modelId="{64D17457-4674-44D6-B9FA-5C14069A0F0A}" type="presOf" srcId="{9CABFEFD-A90C-4A50-881C-81909ACA7ABD}" destId="{563D3A90-AF8C-4007-A396-8DE71723DEC7}" srcOrd="0" destOrd="0" presId="urn:microsoft.com/office/officeart/2009/3/layout/StepUpProcess"/>
    <dgm:cxn modelId="{F80FC7F7-AD90-4B75-9CBC-FBC8CE225995}" type="presOf" srcId="{ECF76FE6-9DAF-491B-A4D5-A06386C06ABD}" destId="{3A5EAB1B-D144-49EA-AA23-62CF81C19429}" srcOrd="0" destOrd="0" presId="urn:microsoft.com/office/officeart/2009/3/layout/StepUpProcess"/>
    <dgm:cxn modelId="{84E9A7BF-71C9-45D9-AC14-2C7E0ECA2F66}" type="presOf" srcId="{06F127BD-B892-4D13-B42E-CF1157AF40AC}" destId="{D2F7CC14-E907-4897-A62D-7F4827037B22}" srcOrd="0" destOrd="0" presId="urn:microsoft.com/office/officeart/2009/3/layout/StepUpProcess"/>
    <dgm:cxn modelId="{4C079FF7-82AF-4641-9A32-C3556907F602}" srcId="{0412558C-5C61-416A-BC5C-5C9002D70186}" destId="{06F127BD-B892-4D13-B42E-CF1157AF40AC}" srcOrd="2" destOrd="0" parTransId="{98203C61-3149-459D-9435-D2F83B949313}" sibTransId="{542393E7-A15B-40D5-A9DF-5942B765ADF1}"/>
    <dgm:cxn modelId="{7F85038C-A142-40BD-8DF6-AA67D68DB835}" srcId="{0412558C-5C61-416A-BC5C-5C9002D70186}" destId="{9CABFEFD-A90C-4A50-881C-81909ACA7ABD}" srcOrd="1" destOrd="0" parTransId="{5D8B6AAA-4C2C-496E-93D5-986357AF59CF}" sibTransId="{BBBF2FEC-6CC0-4792-B382-37E590BB7EC0}"/>
    <dgm:cxn modelId="{35F51B8D-A2B7-4BA8-BEB7-5A28E40B332E}" type="presOf" srcId="{9D0240A0-9CB6-467B-8D88-6E31DEEACF0C}" destId="{C5D32501-2D7B-44D7-BAC3-D4C3C0E048EA}" srcOrd="0" destOrd="0" presId="urn:microsoft.com/office/officeart/2009/3/layout/StepUpProcess"/>
    <dgm:cxn modelId="{CEC58352-C5DC-4101-A553-02C3E0DCFDB2}" type="presParOf" srcId="{E5CD404C-98EF-4DD2-A57E-0FB1A145A299}" destId="{26069222-48E2-4685-A6D6-49A9E3877A17}" srcOrd="0" destOrd="0" presId="urn:microsoft.com/office/officeart/2009/3/layout/StepUpProcess"/>
    <dgm:cxn modelId="{8B34B096-D04D-4668-9656-59B86AB2B83E}" type="presParOf" srcId="{26069222-48E2-4685-A6D6-49A9E3877A17}" destId="{33E7D7A8-A496-4012-9398-5184D6E7AD89}" srcOrd="0" destOrd="0" presId="urn:microsoft.com/office/officeart/2009/3/layout/StepUpProcess"/>
    <dgm:cxn modelId="{1D518BE9-2723-406D-8433-DDB1A7D9EB44}" type="presParOf" srcId="{26069222-48E2-4685-A6D6-49A9E3877A17}" destId="{C5D32501-2D7B-44D7-BAC3-D4C3C0E048EA}" srcOrd="1" destOrd="0" presId="urn:microsoft.com/office/officeart/2009/3/layout/StepUpProcess"/>
    <dgm:cxn modelId="{55EFF82D-4F19-4498-B46B-C067D01AA46E}" type="presParOf" srcId="{26069222-48E2-4685-A6D6-49A9E3877A17}" destId="{AB4B23C7-3645-4B00-98BF-FD4C07977C29}" srcOrd="2" destOrd="0" presId="urn:microsoft.com/office/officeart/2009/3/layout/StepUpProcess"/>
    <dgm:cxn modelId="{F4289C2D-B70C-4E51-A8AA-3D75E935891D}" type="presParOf" srcId="{E5CD404C-98EF-4DD2-A57E-0FB1A145A299}" destId="{A91EDBE3-7202-4A9A-A440-7EF71541F06B}" srcOrd="1" destOrd="0" presId="urn:microsoft.com/office/officeart/2009/3/layout/StepUpProcess"/>
    <dgm:cxn modelId="{DDF0D42E-B0B1-4D4E-AB3D-50F6B11087ED}" type="presParOf" srcId="{A91EDBE3-7202-4A9A-A440-7EF71541F06B}" destId="{3116B6AC-29E7-4AB2-A27D-94103D25C519}" srcOrd="0" destOrd="0" presId="urn:microsoft.com/office/officeart/2009/3/layout/StepUpProcess"/>
    <dgm:cxn modelId="{16E77EAA-FCA4-47DC-9F4A-C7BFFD0AC5CE}" type="presParOf" srcId="{E5CD404C-98EF-4DD2-A57E-0FB1A145A299}" destId="{902F95CC-0EAD-469F-BEAF-7263BEF81E5F}" srcOrd="2" destOrd="0" presId="urn:microsoft.com/office/officeart/2009/3/layout/StepUpProcess"/>
    <dgm:cxn modelId="{25BE6E9E-B031-4611-BF4C-B950FE9F418A}" type="presParOf" srcId="{902F95CC-0EAD-469F-BEAF-7263BEF81E5F}" destId="{3B31B74B-3496-4FBA-9C58-D2D845056359}" srcOrd="0" destOrd="0" presId="urn:microsoft.com/office/officeart/2009/3/layout/StepUpProcess"/>
    <dgm:cxn modelId="{FA8CEAE7-9347-43E3-846E-2D385A26DD49}" type="presParOf" srcId="{902F95CC-0EAD-469F-BEAF-7263BEF81E5F}" destId="{563D3A90-AF8C-4007-A396-8DE71723DEC7}" srcOrd="1" destOrd="0" presId="urn:microsoft.com/office/officeart/2009/3/layout/StepUpProcess"/>
    <dgm:cxn modelId="{282F18B6-FAED-4D14-A32E-47E4B57EACC6}" type="presParOf" srcId="{902F95CC-0EAD-469F-BEAF-7263BEF81E5F}" destId="{1ADD5471-9010-4427-8B11-15D576505026}" srcOrd="2" destOrd="0" presId="urn:microsoft.com/office/officeart/2009/3/layout/StepUpProcess"/>
    <dgm:cxn modelId="{60F0AD02-222F-4B0A-A1B8-71EB583125BB}" type="presParOf" srcId="{E5CD404C-98EF-4DD2-A57E-0FB1A145A299}" destId="{7CBE0914-1EE0-443A-9ED5-F1BF5D327259}" srcOrd="3" destOrd="0" presId="urn:microsoft.com/office/officeart/2009/3/layout/StepUpProcess"/>
    <dgm:cxn modelId="{697C9AB6-CCA9-4154-81CC-2A309BEA33AC}" type="presParOf" srcId="{7CBE0914-1EE0-443A-9ED5-F1BF5D327259}" destId="{5B7A8613-3732-4039-A0B0-B62B64A638AB}" srcOrd="0" destOrd="0" presId="urn:microsoft.com/office/officeart/2009/3/layout/StepUpProcess"/>
    <dgm:cxn modelId="{D25778BC-219E-4CAC-A292-05C8ACC8F643}" type="presParOf" srcId="{E5CD404C-98EF-4DD2-A57E-0FB1A145A299}" destId="{217258D9-B25B-44BD-8078-880545AA3AEE}" srcOrd="4" destOrd="0" presId="urn:microsoft.com/office/officeart/2009/3/layout/StepUpProcess"/>
    <dgm:cxn modelId="{5E44FF6F-6BCB-423E-BAF2-096DC15204E5}" type="presParOf" srcId="{217258D9-B25B-44BD-8078-880545AA3AEE}" destId="{6A8CC6CC-6011-4E01-A6F7-7F4FF1B5ED0C}" srcOrd="0" destOrd="0" presId="urn:microsoft.com/office/officeart/2009/3/layout/StepUpProcess"/>
    <dgm:cxn modelId="{6F85E285-F910-4D26-820D-3B0A479BD1C8}" type="presParOf" srcId="{217258D9-B25B-44BD-8078-880545AA3AEE}" destId="{D2F7CC14-E907-4897-A62D-7F4827037B22}" srcOrd="1" destOrd="0" presId="urn:microsoft.com/office/officeart/2009/3/layout/StepUpProcess"/>
    <dgm:cxn modelId="{78D9F16D-FD28-435E-A5B6-CFC27254BCA5}" type="presParOf" srcId="{217258D9-B25B-44BD-8078-880545AA3AEE}" destId="{8FC78EB6-DFDC-4B85-9FCD-25059FF76163}" srcOrd="2" destOrd="0" presId="urn:microsoft.com/office/officeart/2009/3/layout/StepUpProcess"/>
    <dgm:cxn modelId="{426EFB7D-A732-4E22-8BAE-B1BB795851E7}" type="presParOf" srcId="{E5CD404C-98EF-4DD2-A57E-0FB1A145A299}" destId="{9C85F32B-C382-4510-84CB-95A13FC8374B}" srcOrd="5" destOrd="0" presId="urn:microsoft.com/office/officeart/2009/3/layout/StepUpProcess"/>
    <dgm:cxn modelId="{12EF080B-B110-4DDC-B109-9AF798B03651}" type="presParOf" srcId="{9C85F32B-C382-4510-84CB-95A13FC8374B}" destId="{565EA03F-54A6-4E4D-A279-D2BCDEFC0623}" srcOrd="0" destOrd="0" presId="urn:microsoft.com/office/officeart/2009/3/layout/StepUpProcess"/>
    <dgm:cxn modelId="{B90D7C3B-9A3C-4A55-88C9-9C9FF7F765F4}" type="presParOf" srcId="{E5CD404C-98EF-4DD2-A57E-0FB1A145A299}" destId="{ECCE7B95-B834-412C-9DDF-C79A8B68E807}" srcOrd="6" destOrd="0" presId="urn:microsoft.com/office/officeart/2009/3/layout/StepUpProcess"/>
    <dgm:cxn modelId="{1EF15429-6C14-43F5-A0BA-C535B4BCF6C9}" type="presParOf" srcId="{ECCE7B95-B834-412C-9DDF-C79A8B68E807}" destId="{2C5B3414-2ECC-48C3-9CE8-AACEB8C0B7C3}" srcOrd="0" destOrd="0" presId="urn:microsoft.com/office/officeart/2009/3/layout/StepUpProcess"/>
    <dgm:cxn modelId="{89C7030F-0850-4440-93F3-13E58B650C23}" type="presParOf" srcId="{ECCE7B95-B834-412C-9DDF-C79A8B68E807}" destId="{8539086E-93D6-447D-B30E-488CCEC97D28}" srcOrd="1" destOrd="0" presId="urn:microsoft.com/office/officeart/2009/3/layout/StepUpProcess"/>
    <dgm:cxn modelId="{DBD446C8-8E0A-4FE4-B64A-3B604DCF93FE}" type="presParOf" srcId="{ECCE7B95-B834-412C-9DDF-C79A8B68E807}" destId="{920DAB2C-2CDA-4AA3-A842-4C88A8284807}" srcOrd="2" destOrd="0" presId="urn:microsoft.com/office/officeart/2009/3/layout/StepUpProcess"/>
    <dgm:cxn modelId="{5DB52842-2921-40A7-933C-5D32D62BB95F}" type="presParOf" srcId="{E5CD404C-98EF-4DD2-A57E-0FB1A145A299}" destId="{CF0BB983-DDC8-43F0-BDD6-C7FD4C96913E}" srcOrd="7" destOrd="0" presId="urn:microsoft.com/office/officeart/2009/3/layout/StepUpProcess"/>
    <dgm:cxn modelId="{BF6F07F2-EAE3-4C15-A7FC-E4DB60C38535}" type="presParOf" srcId="{CF0BB983-DDC8-43F0-BDD6-C7FD4C96913E}" destId="{34EEC70F-9496-4D78-862B-0CA183A4E793}" srcOrd="0" destOrd="0" presId="urn:microsoft.com/office/officeart/2009/3/layout/StepUpProcess"/>
    <dgm:cxn modelId="{75B4D682-A131-47B0-8EC6-216FB2C26610}" type="presParOf" srcId="{E5CD404C-98EF-4DD2-A57E-0FB1A145A299}" destId="{C478F004-94C8-4814-BA2F-0520894E9C3A}" srcOrd="8" destOrd="0" presId="urn:microsoft.com/office/officeart/2009/3/layout/StepUpProcess"/>
    <dgm:cxn modelId="{B646EE8D-B5FD-4FE1-85E0-76A90F06770C}" type="presParOf" srcId="{C478F004-94C8-4814-BA2F-0520894E9C3A}" destId="{C09AF982-0DE8-4766-A813-F84BBFBB3822}" srcOrd="0" destOrd="0" presId="urn:microsoft.com/office/officeart/2009/3/layout/StepUpProcess"/>
    <dgm:cxn modelId="{42860A79-13F6-4E85-A7BB-E7D2E5003890}" type="presParOf" srcId="{C478F004-94C8-4814-BA2F-0520894E9C3A}" destId="{3A5EAB1B-D144-49EA-AA23-62CF81C1942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5E84-EF66-4358-9C7D-5F585AFA7F4C}">
      <dsp:nvSpPr>
        <dsp:cNvPr id="0" name=""/>
        <dsp:cNvSpPr/>
      </dsp:nvSpPr>
      <dsp:spPr>
        <a:xfrm>
          <a:off x="0" y="539400"/>
          <a:ext cx="8229600" cy="1170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I.	Introduction</a:t>
          </a:r>
          <a:endParaRPr lang="fr-FR" sz="5000" kern="1200" dirty="0"/>
        </a:p>
      </dsp:txBody>
      <dsp:txXfrm>
        <a:off x="57115" y="596515"/>
        <a:ext cx="8115370" cy="1055770"/>
      </dsp:txXfrm>
    </dsp:sp>
    <dsp:sp modelId="{05238893-8FDF-4059-92A0-BBB7FAD3BEFE}">
      <dsp:nvSpPr>
        <dsp:cNvPr id="0" name=""/>
        <dsp:cNvSpPr/>
      </dsp:nvSpPr>
      <dsp:spPr>
        <a:xfrm>
          <a:off x="0" y="1853400"/>
          <a:ext cx="8229600" cy="1170000"/>
        </a:xfrm>
        <a:prstGeom prst="roundRect">
          <a:avLst/>
        </a:prstGeom>
        <a:solidFill>
          <a:schemeClr val="accent5">
            <a:hueOff val="5369458"/>
            <a:satOff val="-722"/>
            <a:lumOff val="715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II.	</a:t>
          </a:r>
          <a:r>
            <a:rPr lang="fr-FR" sz="5000" kern="1200" noProof="0" dirty="0" smtClean="0"/>
            <a:t>Missions engagées</a:t>
          </a:r>
          <a:endParaRPr lang="fr-FR" sz="5000" kern="1200" dirty="0"/>
        </a:p>
      </dsp:txBody>
      <dsp:txXfrm>
        <a:off x="57115" y="1910515"/>
        <a:ext cx="8115370" cy="1055770"/>
      </dsp:txXfrm>
    </dsp:sp>
    <dsp:sp modelId="{4A8936E1-49A1-4D65-9614-5D1064AA2923}">
      <dsp:nvSpPr>
        <dsp:cNvPr id="0" name=""/>
        <dsp:cNvSpPr/>
      </dsp:nvSpPr>
      <dsp:spPr>
        <a:xfrm>
          <a:off x="0" y="3167400"/>
          <a:ext cx="8229600" cy="1170000"/>
        </a:xfrm>
        <a:prstGeom prst="roundRect">
          <a:avLst/>
        </a:prstGeom>
        <a:solidFill>
          <a:schemeClr val="accent5">
            <a:hueOff val="10738916"/>
            <a:satOff val="-1444"/>
            <a:lumOff val="1431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0" kern="1200" noProof="0" dirty="0" smtClean="0"/>
            <a:t>III.	Bilan</a:t>
          </a:r>
          <a:endParaRPr lang="fr-FR" sz="5000" kern="1200" dirty="0"/>
        </a:p>
      </dsp:txBody>
      <dsp:txXfrm>
        <a:off x="57115" y="3224515"/>
        <a:ext cx="8115370" cy="1055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E530A-7DC2-4DB4-962D-0C7BD784C21F}">
      <dsp:nvSpPr>
        <dsp:cNvPr id="0" name=""/>
        <dsp:cNvSpPr/>
      </dsp:nvSpPr>
      <dsp:spPr>
        <a:xfrm>
          <a:off x="0" y="518554"/>
          <a:ext cx="4402832" cy="1064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Option SICA</a:t>
          </a:r>
          <a:endParaRPr lang="fr-FR" sz="2800" kern="1200" dirty="0"/>
        </a:p>
      </dsp:txBody>
      <dsp:txXfrm>
        <a:off x="51974" y="570528"/>
        <a:ext cx="4298884" cy="960752"/>
      </dsp:txXfrm>
    </dsp:sp>
    <dsp:sp modelId="{CB7B996B-A6A9-4C1D-955C-13C9106DE4C7}">
      <dsp:nvSpPr>
        <dsp:cNvPr id="0" name=""/>
        <dsp:cNvSpPr/>
      </dsp:nvSpPr>
      <dsp:spPr>
        <a:xfrm>
          <a:off x="0" y="1663894"/>
          <a:ext cx="4402832" cy="1064700"/>
        </a:xfrm>
        <a:prstGeom prst="roundRect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Le problème de transport est toujours concerné</a:t>
          </a:r>
          <a:endParaRPr lang="fr-FR" sz="2800" kern="1200" dirty="0"/>
        </a:p>
      </dsp:txBody>
      <dsp:txXfrm>
        <a:off x="51974" y="1715868"/>
        <a:ext cx="4298884" cy="960752"/>
      </dsp:txXfrm>
    </dsp:sp>
    <dsp:sp modelId="{22A9A45C-C0C4-4ADB-ADD6-263771D2C9E4}">
      <dsp:nvSpPr>
        <dsp:cNvPr id="0" name=""/>
        <dsp:cNvSpPr/>
      </dsp:nvSpPr>
      <dsp:spPr>
        <a:xfrm>
          <a:off x="0" y="2809234"/>
          <a:ext cx="4402832" cy="1064700"/>
        </a:xfrm>
        <a:prstGeom prst="roundRect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/>
            <a:t>Le travail de recherche</a:t>
          </a:r>
          <a:endParaRPr lang="fr-FR" sz="2800" kern="1200"/>
        </a:p>
      </dsp:txBody>
      <dsp:txXfrm>
        <a:off x="51974" y="2861208"/>
        <a:ext cx="4298884" cy="960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17CAC-A9E1-44E2-9602-0FEA66B38285}">
      <dsp:nvSpPr>
        <dsp:cNvPr id="0" name=""/>
        <dsp:cNvSpPr/>
      </dsp:nvSpPr>
      <dsp:spPr>
        <a:xfrm>
          <a:off x="0" y="18655"/>
          <a:ext cx="7848872" cy="6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Experts dans le domaine</a:t>
          </a:r>
          <a:endParaRPr lang="fr-FR" sz="2700" kern="1200" dirty="0"/>
        </a:p>
      </dsp:txBody>
      <dsp:txXfrm>
        <a:off x="30842" y="49497"/>
        <a:ext cx="7787188" cy="570116"/>
      </dsp:txXfrm>
    </dsp:sp>
    <dsp:sp modelId="{05E57FE3-7303-42D9-8468-0A673C536C5C}">
      <dsp:nvSpPr>
        <dsp:cNvPr id="0" name=""/>
        <dsp:cNvSpPr/>
      </dsp:nvSpPr>
      <dsp:spPr>
        <a:xfrm>
          <a:off x="0" y="728215"/>
          <a:ext cx="7848872" cy="631800"/>
        </a:xfrm>
        <a:prstGeom prst="roundRect">
          <a:avLst/>
        </a:prstGeom>
        <a:solidFill>
          <a:schemeClr val="accent5">
            <a:hueOff val="5369458"/>
            <a:satOff val="-722"/>
            <a:lumOff val="715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Collaboration avec la RTM</a:t>
          </a:r>
          <a:endParaRPr lang="fr-FR" sz="2700" kern="1200" dirty="0"/>
        </a:p>
      </dsp:txBody>
      <dsp:txXfrm>
        <a:off x="30842" y="759057"/>
        <a:ext cx="7787188" cy="570116"/>
      </dsp:txXfrm>
    </dsp:sp>
    <dsp:sp modelId="{85B2C1DF-FC38-47C6-888E-E95FF09892C4}">
      <dsp:nvSpPr>
        <dsp:cNvPr id="0" name=""/>
        <dsp:cNvSpPr/>
      </dsp:nvSpPr>
      <dsp:spPr>
        <a:xfrm>
          <a:off x="0" y="1437776"/>
          <a:ext cx="7848872" cy="631800"/>
        </a:xfrm>
        <a:prstGeom prst="roundRect">
          <a:avLst/>
        </a:prstGeom>
        <a:solidFill>
          <a:schemeClr val="accent5">
            <a:hueOff val="10738916"/>
            <a:satOff val="-1444"/>
            <a:lumOff val="1431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smtClean="0"/>
            <a:t>Des partenaires industrielles</a:t>
          </a:r>
          <a:endParaRPr lang="fr-FR" sz="2700" kern="1200"/>
        </a:p>
      </dsp:txBody>
      <dsp:txXfrm>
        <a:off x="30842" y="1468618"/>
        <a:ext cx="7787188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644CB-B841-4B76-B995-89DDD85CC083}">
      <dsp:nvSpPr>
        <dsp:cNvPr id="0" name=""/>
        <dsp:cNvSpPr/>
      </dsp:nvSpPr>
      <dsp:spPr>
        <a:xfrm>
          <a:off x="0" y="14703"/>
          <a:ext cx="8064896" cy="678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La conception d’un système</a:t>
          </a:r>
          <a:endParaRPr lang="fr-FR" sz="2900" kern="1200" dirty="0"/>
        </a:p>
      </dsp:txBody>
      <dsp:txXfrm>
        <a:off x="33127" y="47830"/>
        <a:ext cx="7998642" cy="612346"/>
      </dsp:txXfrm>
    </dsp:sp>
    <dsp:sp modelId="{ED239256-5709-460E-A591-ECD957CD76DF}">
      <dsp:nvSpPr>
        <dsp:cNvPr id="0" name=""/>
        <dsp:cNvSpPr/>
      </dsp:nvSpPr>
      <dsp:spPr>
        <a:xfrm>
          <a:off x="0" y="776824"/>
          <a:ext cx="8064896" cy="678600"/>
        </a:xfrm>
        <a:prstGeom prst="roundRect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/>
            <a:t>Communication sécurisé</a:t>
          </a:r>
          <a:endParaRPr lang="fr-FR" sz="2900" kern="1200"/>
        </a:p>
      </dsp:txBody>
      <dsp:txXfrm>
        <a:off x="33127" y="809951"/>
        <a:ext cx="7998642" cy="612346"/>
      </dsp:txXfrm>
    </dsp:sp>
    <dsp:sp modelId="{9BA4FA98-9618-4805-96B0-0930FCA369B8}">
      <dsp:nvSpPr>
        <dsp:cNvPr id="0" name=""/>
        <dsp:cNvSpPr/>
      </dsp:nvSpPr>
      <dsp:spPr>
        <a:xfrm>
          <a:off x="0" y="1538944"/>
          <a:ext cx="8064896" cy="678600"/>
        </a:xfrm>
        <a:prstGeom prst="roundRect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/>
            <a:t>Système embarqué et mobile</a:t>
          </a:r>
          <a:endParaRPr lang="fr-FR" sz="2900" kern="1200"/>
        </a:p>
      </dsp:txBody>
      <dsp:txXfrm>
        <a:off x="33127" y="1572071"/>
        <a:ext cx="7998642" cy="612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B0B2-8752-4FB2-98D5-98254AC5E80D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C658-8C25-47AA-8535-5625D9CEEB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bonjour, merci a tous de venir a la soutenance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Que j’ai effectué .. Sur le sujet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Avant d’aller au détails, me </a:t>
            </a:r>
            <a:r>
              <a:rPr lang="fr-FR" baseline="0" dirty="0" err="1" smtClean="0"/>
              <a:t>presenter</a:t>
            </a:r>
            <a:r>
              <a:rPr lang="fr-FR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920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baseline="0" dirty="0" smtClean="0"/>
              <a:t> Basculement  rapide de connexion: le bus entre et sort d’une cellule de signal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Grosse volume de données : à compter la vidéo-surveillance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Diversité de types et de priorités : les données des captures de vitesse ou géographique, des caméras, des communications du conducteur…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Temps réel : pour servir une réaction rapide au cas d’incidence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Sécurisé: pour protéger la vie privée des clients et le fonctionnement</a:t>
            </a:r>
            <a:r>
              <a:rPr lang="fr-FR" baseline="0" dirty="0" smtClean="0"/>
              <a:t> du service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0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</a:t>
            </a:r>
            <a:r>
              <a:rPr lang="fr-FR" baseline="0" dirty="0" smtClean="0"/>
              <a:t> les cons des solutions existantes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SSH</a:t>
            </a:r>
            <a:r>
              <a:rPr lang="fr-FR" baseline="0" dirty="0" smtClean="0"/>
              <a:t> et SSL/TLS: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 utilisent TCP/IP -&gt; la reprise de connexion prend beaucoup de temps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protection d’identité du client: seulement SSH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Surcharge des échanges de messages : SSH = 16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IPSec : 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bas niveau -&gt; difficulté à maintenir, augmente la vecteur d’attaque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compatibilité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 défauts dans</a:t>
            </a:r>
            <a:r>
              <a:rPr lang="fr-FR" baseline="0" dirty="0" smtClean="0"/>
              <a:t> la conception du SVC à améliorer: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4 échanges de message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Sensible aux attaques</a:t>
            </a:r>
            <a:r>
              <a:rPr lang="fr-FR" baseline="0" dirty="0" smtClean="0"/>
              <a:t> par rejeu, remédié par l’ajoute de timestamps (pas une bonne idée)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La nouvelle version fait passer tous ces défauts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On est dans</a:t>
            </a:r>
            <a:r>
              <a:rPr lang="fr-FR" baseline="0" dirty="0" smtClean="0"/>
              <a:t> la phase d’implémentation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test de performance avec l’aide de l'équipe RTM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conception du HTP est déjà fait, mais optionnelle</a:t>
            </a:r>
            <a:endParaRPr lang="fr-F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6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Passion en informatique, le</a:t>
            </a:r>
            <a:r>
              <a:rPr lang="fr-FR" baseline="0" dirty="0" smtClean="0"/>
              <a:t> choisir comme domaine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Entre EPD, ans</a:t>
            </a:r>
            <a:r>
              <a:rPr lang="fr-FR" baseline="0" dirty="0" smtClean="0"/>
              <a:t> de formation </a:t>
            </a:r>
            <a:r>
              <a:rPr lang="fr-FR" baseline="0" dirty="0" err="1" smtClean="0"/>
              <a:t>fraincais</a:t>
            </a:r>
            <a:r>
              <a:rPr lang="fr-FR" baseline="0" dirty="0" smtClean="0"/>
              <a:t>,  la France comme prochaine destination pour </a:t>
            </a:r>
            <a:r>
              <a:rPr lang="fr-FR" baseline="0" dirty="0" err="1" smtClean="0"/>
              <a:t>etudes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Pendent les années scolaires, 2 stages aux entreprises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Dans le cadre de la formation 5A, stage fin d’</a:t>
            </a:r>
            <a:r>
              <a:rPr lang="fr-FR" baseline="0" dirty="0" err="1" smtClean="0"/>
              <a:t>etudes</a:t>
            </a:r>
            <a:r>
              <a:rPr lang="fr-FR" baseline="0" dirty="0" smtClean="0"/>
              <a:t>, plan de 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7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choix du stage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groupe</a:t>
            </a:r>
            <a:r>
              <a:rPr lang="fr-FR" baseline="0" dirty="0" smtClean="0"/>
              <a:t> recherche eRISCS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Objectif</a:t>
            </a:r>
            <a:r>
              <a:rPr lang="fr-FR" baseline="0" dirty="0" smtClean="0"/>
              <a:t> du stage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préparations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baseline="0" dirty="0" smtClean="0"/>
              <a:t> Le problème de transport se pose dans les pays en développement ainsi qu’aux pays développés</a:t>
            </a:r>
          </a:p>
          <a:p>
            <a:r>
              <a:rPr lang="fr-FR" dirty="0" smtClean="0"/>
              <a:t>+ développement: mettre en place</a:t>
            </a:r>
            <a:r>
              <a:rPr lang="fr-FR" baseline="0" dirty="0" smtClean="0"/>
              <a:t> des réseaux de transport public et des facilités de transport</a:t>
            </a:r>
          </a:p>
          <a:p>
            <a:r>
              <a:rPr lang="fr-FR" baseline="0" dirty="0" smtClean="0"/>
              <a:t>+ développé: la sécurité, système intelligents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8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02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La conception d’un système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Communication sécurisé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Système</a:t>
            </a:r>
            <a:r>
              <a:rPr lang="fr-FR" baseline="0" dirty="0" smtClean="0"/>
              <a:t> embarqué et mobile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57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Evolution</a:t>
            </a:r>
            <a:r>
              <a:rPr lang="fr-FR" baseline="0" dirty="0" smtClean="0"/>
              <a:t> de l’architecture de bus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81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Des interactions/échanges de données entre le bus et le serveur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moyens de communication sont variés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protocole spécifique qui s’adapte à la nature de la communication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4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C658-8C25-47AA-8535-5625D9CEEB2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14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CAEBBA1-3D70-416F-B2F2-17B5F71CEF25}" type="datetimeFigureOut">
              <a:rPr lang="fr-FR" smtClean="0"/>
              <a:t>13/09/2016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74DAEF-5E13-43EB-BC0B-4A16F3B35840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4.png"/><Relationship Id="rId7" Type="http://schemas.openxmlformats.org/officeDocument/2006/relationships/diagramData" Target="../diagrams/data3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diagramDrawing" Target="../diagrams/drawing3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8.jpeg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CONCEPTION D’UN SYSTEME COMMUNICANT SECURISE </a:t>
            </a:r>
            <a:b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</a:br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POUR LE TRANSPORT URBAIN</a:t>
            </a:r>
            <a:endParaRPr lang="fr-FR" sz="3200" b="1" dirty="0">
              <a:solidFill>
                <a:srgbClr val="C00000"/>
              </a:solidFill>
              <a:latin typeface="Alfios" pitchFamily="18" charset="0"/>
              <a:ea typeface="Alfios" pitchFamily="18" charset="0"/>
              <a:cs typeface="Abyssinica SIL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Andale Mono" pitchFamily="49" charset="0"/>
                <a:ea typeface="Abyssinica SIL" pitchFamily="2" charset="0"/>
                <a:cs typeface="Abyssinica SIL" pitchFamily="2" charset="0"/>
              </a:rPr>
              <a:t>Stage de fin d’études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Andale Mono" pitchFamily="49" charset="0"/>
              <a:ea typeface="Abyssinica SIL" pitchFamily="2" charset="0"/>
              <a:cs typeface="Abyssinica SIL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2261139" cy="6819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68144" y="6237312"/>
            <a:ext cx="278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rgbClr val="00B0F0"/>
                </a:solidFill>
                <a:latin typeface="Alfios" pitchFamily="18" charset="0"/>
                <a:ea typeface="Alfios" pitchFamily="18" charset="0"/>
              </a:rPr>
              <a:t>Marseille 09/2016</a:t>
            </a:r>
            <a:endParaRPr lang="fr-FR" sz="2000" b="1" dirty="0">
              <a:solidFill>
                <a:srgbClr val="00B0F0"/>
              </a:solidFill>
              <a:latin typeface="Alfios" pitchFamily="18" charset="0"/>
              <a:ea typeface="Alfios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59" y="1366168"/>
            <a:ext cx="3024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Département informatique</a:t>
            </a:r>
            <a:endParaRPr lang="fr-FR" sz="16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69" y="782744"/>
            <a:ext cx="2261139" cy="5018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1366168"/>
            <a:ext cx="3024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>
                <a:solidFill>
                  <a:srgbClr val="C00000"/>
                </a:solidFill>
              </a:rPr>
              <a:t>Groupe recherche eRISCS</a:t>
            </a:r>
            <a:endParaRPr lang="fr-F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472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Maitriser l’état de l’art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DU SYSTEME DE BUS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271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volution de l’architecture du bus</a:t>
            </a:r>
            <a:endParaRPr lang="fr-F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5325769" cy="1656184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5064"/>
            <a:ext cx="5596697" cy="2520280"/>
          </a:xfrm>
        </p:spPr>
      </p:pic>
    </p:spTree>
    <p:extLst>
      <p:ext uri="{BB962C8B-B14F-4D97-AF65-F5344CB8AC3E}">
        <p14:creationId xmlns:p14="http://schemas.microsoft.com/office/powerpoint/2010/main" val="2781123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00200"/>
            <a:ext cx="6502400" cy="4876800"/>
          </a:xfrm>
        </p:spPr>
      </p:pic>
      <p:sp>
        <p:nvSpPr>
          <p:cNvPr id="10" name="Oval 9"/>
          <p:cNvSpPr/>
          <p:nvPr/>
        </p:nvSpPr>
        <p:spPr>
          <a:xfrm>
            <a:off x="2339752" y="2132856"/>
            <a:ext cx="2160240" cy="864096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5580112" y="15567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Protocole de communication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283968" y="1741458"/>
            <a:ext cx="1296144" cy="517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Cadre de travail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48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travail AVEC les RESEAUX</a:t>
            </a:r>
            <a:endParaRPr lang="fr-FR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SANS </a:t>
            </a:r>
            <a:r>
              <a:rPr lang="fr-FR" dirty="0" smtClean="0"/>
              <a:t>FILS ET MOBILES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50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Analyser le </a:t>
            </a:r>
            <a:r>
              <a:rPr lang="fr-FR" dirty="0" smtClean="0"/>
              <a:t>comportement</a:t>
            </a:r>
            <a:endParaRPr lang="fr-FR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21631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048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899BFDB-1F97-4B7F-A9BC-0A9706C04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graphicEl>
                                              <a:dgm id="{4899BFDB-1F97-4B7F-A9BC-0A9706C04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graphicEl>
                                              <a:dgm id="{4899BFDB-1F97-4B7F-A9BC-0A9706C04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>
                                            <p:graphicEl>
                                              <a:dgm id="{4899BFDB-1F97-4B7F-A9BC-0A9706C04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0BC5CDA-B3D6-400F-97C0-33393AC3E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graphicEl>
                                              <a:dgm id="{70BC5CDA-B3D6-400F-97C0-33393AC3E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graphicEl>
                                              <a:dgm id="{70BC5CDA-B3D6-400F-97C0-33393AC3E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>
                                            <p:graphicEl>
                                              <a:dgm id="{70BC5CDA-B3D6-400F-97C0-33393AC3E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96A6C20-9017-4C4A-98F1-CB4C2668B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graphicEl>
                                              <a:dgm id="{196A6C20-9017-4C4A-98F1-CB4C2668BD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graphicEl>
                                              <a:dgm id="{196A6C20-9017-4C4A-98F1-CB4C2668B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graphicEl>
                                              <a:dgm id="{196A6C20-9017-4C4A-98F1-CB4C2668B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8E8A69C-EE50-4990-A4E9-C809AE1DB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graphicEl>
                                              <a:dgm id="{58E8A69C-EE50-4990-A4E9-C809AE1DB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graphicEl>
                                              <a:dgm id="{58E8A69C-EE50-4990-A4E9-C809AE1DB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graphicEl>
                                              <a:dgm id="{58E8A69C-EE50-4990-A4E9-C809AE1DB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Mesurer et évaluer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7" y="1600200"/>
            <a:ext cx="7142205" cy="4876800"/>
          </a:xfrm>
        </p:spPr>
      </p:pic>
    </p:spTree>
    <p:extLst>
      <p:ext uri="{BB962C8B-B14F-4D97-AF65-F5344CB8AC3E}">
        <p14:creationId xmlns:p14="http://schemas.microsoft.com/office/powerpoint/2010/main" val="2113158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CONCEPTION D’UN PROTOCOLE</a:t>
            </a:r>
            <a:endParaRPr lang="fr-FR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 COMMUNICATION SECURISE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814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211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68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F6D20C-803C-4EFD-AC14-A4E0FE25B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ECF6D20C-803C-4EFD-AC14-A4E0FE25BF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F384C0C-313D-49B4-8B4B-BFDABC0D6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>
                                            <p:graphicEl>
                                              <a:dgm id="{5F384C0C-313D-49B4-8B4B-BFDABC0D6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B6A527-2756-4701-8169-068383A23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dgm id="{87B6A527-2756-4701-8169-068383A23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48C5B99-BAC0-41AA-B867-7A494D64E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8">
                                            <p:graphicEl>
                                              <a:dgm id="{C48C5B99-BAC0-41AA-B867-7A494D64E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7D2A48-AB1C-40EF-912F-D5178B4D8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8">
                                            <p:graphicEl>
                                              <a:dgm id="{CE7D2A48-AB1C-40EF-912F-D5178B4D80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760CA1-8D78-4CBF-BE97-4B2047073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C9760CA1-8D78-4CBF-BE97-4B20470739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DF99A0-88BE-461E-9A37-A3A803537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2BDF99A0-88BE-461E-9A37-A3A803537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F53943-BBB8-4D9B-951F-52B2804D2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D4F53943-BBB8-4D9B-951F-52B2804D23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9C7211-11AB-4630-9AED-A316B49AF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8">
                                            <p:graphicEl>
                                              <a:dgm id="{B19C7211-11AB-4630-9AED-A316B49AF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A18EBE-A242-414E-B6C7-045BB0A05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8">
                                            <p:graphicEl>
                                              <a:dgm id="{3FA18EBE-A242-414E-B6C7-045BB0A05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solutions existantes</a:t>
            </a:r>
            <a:endParaRPr lang="fr-F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ln w="12700"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Les exigences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Sans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connexion</a:t>
            </a: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Reprise de connexion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rapide</a:t>
            </a: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Confidentialité persistante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parfaite</a:t>
            </a:r>
          </a:p>
          <a:p>
            <a:pPr lvl="0"/>
            <a:r>
              <a:rPr lang="fr-FR" sz="2000" dirty="0" smtClean="0">
                <a:latin typeface="Alfios" pitchFamily="18" charset="0"/>
                <a:ea typeface="Alfios" pitchFamily="18" charset="0"/>
              </a:rPr>
              <a:t>Economie </a:t>
            </a:r>
            <a:r>
              <a:rPr lang="fr-FR" sz="2000" dirty="0">
                <a:latin typeface="Alfios" pitchFamily="18" charset="0"/>
                <a:ea typeface="Alfios" pitchFamily="18" charset="0"/>
              </a:rPr>
              <a:t>de la bande passante</a:t>
            </a:r>
            <a:endParaRPr lang="fr-FR" sz="2000" dirty="0" smtClean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sz="2000" dirty="0">
                <a:latin typeface="Alfios" pitchFamily="18" charset="0"/>
                <a:ea typeface="Alfios" pitchFamily="18" charset="0"/>
              </a:rPr>
              <a:t>Indépendance de </a:t>
            </a:r>
            <a:r>
              <a:rPr lang="fr-FR" sz="2000" dirty="0" smtClean="0">
                <a:latin typeface="Alfios" pitchFamily="18" charset="0"/>
                <a:ea typeface="Alfios" pitchFamily="18" charset="0"/>
              </a:rPr>
              <a:t>l’environnement</a:t>
            </a:r>
            <a:endParaRPr lang="fr-FR" sz="2000" dirty="0">
              <a:latin typeface="Alfios" pitchFamily="18" charset="0"/>
              <a:ea typeface="Alfios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ln w="3175">
            <a:noFill/>
            <a:prstDash val="lgDash"/>
          </a:ln>
        </p:spPr>
        <p:txBody>
          <a:bodyPr>
            <a:normAutofit/>
          </a:bodyPr>
          <a:lstStyle/>
          <a:p>
            <a:r>
              <a:rPr lang="fr-FR" b="1" dirty="0" smtClean="0"/>
              <a:t>Les solutions existantes</a:t>
            </a:r>
            <a:endParaRPr lang="fr-FR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fr-FR" b="1" dirty="0">
                <a:latin typeface="Alfios" pitchFamily="18" charset="0"/>
                <a:ea typeface="Alfios" pitchFamily="18" charset="0"/>
              </a:rPr>
              <a:t>SSH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 smtClean="0">
                <a:latin typeface="Alfios" pitchFamily="18" charset="0"/>
                <a:ea typeface="Alfios" pitchFamily="18" charset="0"/>
              </a:rPr>
              <a:t>VPN over SSL/TLS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pPr lvl="0"/>
            <a:r>
              <a:rPr lang="fr-FR" b="1" dirty="0" smtClean="0">
                <a:latin typeface="Alfios" pitchFamily="18" charset="0"/>
                <a:ea typeface="Alfios" pitchFamily="18" charset="0"/>
              </a:rPr>
              <a:t>VPN over IPSec</a:t>
            </a:r>
            <a:endParaRPr lang="fr-FR" dirty="0">
              <a:latin typeface="Alfios" pitchFamily="18" charset="0"/>
              <a:ea typeface="Alfios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49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" grpId="0" build="p"/>
      <p:bldP spid="10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SVC original</a:t>
            </a:r>
            <a:endParaRPr lang="fr-FR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6349"/>
            <a:ext cx="3932238" cy="231538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SVC modifié</a:t>
            </a:r>
            <a:endParaRPr lang="fr-FR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3" y="2736956"/>
            <a:ext cx="3932237" cy="3354176"/>
          </a:xfrm>
        </p:spPr>
      </p:pic>
      <p:grpSp>
        <p:nvGrpSpPr>
          <p:cNvPr id="3" name="Group 2"/>
          <p:cNvGrpSpPr/>
          <p:nvPr/>
        </p:nvGrpSpPr>
        <p:grpSpPr>
          <a:xfrm>
            <a:off x="1403648" y="2647945"/>
            <a:ext cx="2065864" cy="276999"/>
            <a:chOff x="1403648" y="2647945"/>
            <a:chExt cx="2065864" cy="27699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403648" y="2852936"/>
              <a:ext cx="20162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2647945"/>
              <a:ext cx="1849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connection request</a:t>
              </a:r>
              <a:endParaRPr lang="fr-FR" sz="1200" b="1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Penser à une meilleure solution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87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Biographie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8" y="1844824"/>
            <a:ext cx="1170500" cy="1223429"/>
          </a:xfrm>
        </p:spPr>
      </p:pic>
      <p:grpSp>
        <p:nvGrpSpPr>
          <p:cNvPr id="12" name="Group 11"/>
          <p:cNvGrpSpPr/>
          <p:nvPr/>
        </p:nvGrpSpPr>
        <p:grpSpPr>
          <a:xfrm>
            <a:off x="2483768" y="1882500"/>
            <a:ext cx="2304256" cy="1107996"/>
            <a:chOff x="2483768" y="1882500"/>
            <a:chExt cx="2304256" cy="1107996"/>
          </a:xfrm>
        </p:grpSpPr>
        <p:sp>
          <p:nvSpPr>
            <p:cNvPr id="6" name="Rectangle 5"/>
            <p:cNvSpPr/>
            <p:nvPr/>
          </p:nvSpPr>
          <p:spPr>
            <a:xfrm>
              <a:off x="2483768" y="2251832"/>
              <a:ext cx="23042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 smtClean="0">
                  <a:latin typeface="Cambria" pitchFamily="18" charset="0"/>
                </a:rPr>
                <a:t>Date de naissance</a:t>
              </a:r>
              <a:endParaRPr lang="fr-FR" b="1" dirty="0">
                <a:latin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3768" y="2621164"/>
              <a:ext cx="1512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 smtClean="0">
                  <a:latin typeface="Cambria" pitchFamily="18" charset="0"/>
                </a:rPr>
                <a:t>Nationalité</a:t>
              </a:r>
              <a:endParaRPr lang="fr-FR" dirty="0">
                <a:latin typeface="Cambria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83768" y="1882500"/>
              <a:ext cx="18774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latin typeface="Cambria" pitchFamily="18" charset="0"/>
                </a:rPr>
                <a:t>Nom et prénom</a:t>
              </a:r>
              <a:endParaRPr lang="fr-FR" b="1" dirty="0">
                <a:latin typeface="Cambria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72200" y="1882500"/>
            <a:ext cx="2232248" cy="1124071"/>
            <a:chOff x="6372200" y="1882500"/>
            <a:chExt cx="2232248" cy="1124071"/>
          </a:xfrm>
        </p:grpSpPr>
        <p:sp>
          <p:nvSpPr>
            <p:cNvPr id="3" name="Rectangle 2"/>
            <p:cNvSpPr/>
            <p:nvPr/>
          </p:nvSpPr>
          <p:spPr>
            <a:xfrm>
              <a:off x="6372200" y="1882500"/>
              <a:ext cx="22322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dirty="0">
                  <a:latin typeface="Cambria" pitchFamily="18" charset="0"/>
                </a:rPr>
                <a:t>Xuan Thong DANG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232" y="2690974"/>
              <a:ext cx="395267" cy="26344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496179" y="2280055"/>
              <a:ext cx="21082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fr-FR" dirty="0">
                  <a:latin typeface="Cambria" pitchFamily="18" charset="0"/>
                </a:rPr>
                <a:t>05 décembre 1992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83491" y="2637239"/>
              <a:ext cx="1620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fr-FR" dirty="0">
                  <a:latin typeface="Cambria" pitchFamily="18" charset="0"/>
                </a:rPr>
                <a:t> vietnamienne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3284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mbria" pitchFamily="18" charset="0"/>
              </a:rPr>
              <a:t>Formation</a:t>
            </a:r>
            <a:endParaRPr lang="fr-FR" b="1" dirty="0">
              <a:latin typeface="Cambria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81705" y="3654316"/>
            <a:ext cx="7322742" cy="584775"/>
            <a:chOff x="1281706" y="3789040"/>
            <a:chExt cx="7322742" cy="584775"/>
          </a:xfrm>
        </p:grpSpPr>
        <p:sp>
          <p:nvSpPr>
            <p:cNvPr id="15" name="TextBox 14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2010-2014</a:t>
              </a:r>
              <a:endParaRPr lang="fr-F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Ecole polytechnique de Danang, Vietnam</a:t>
              </a:r>
            </a:p>
            <a:p>
              <a:r>
                <a:rPr lang="fr-FR" sz="1400" i="1" dirty="0" smtClean="0"/>
                <a:t>Préparation du diplôme d’ingénieur</a:t>
              </a:r>
              <a:endParaRPr lang="fr-FR" sz="14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98722" y="4239091"/>
            <a:ext cx="7305726" cy="584775"/>
            <a:chOff x="1298721" y="4500409"/>
            <a:chExt cx="7305726" cy="584775"/>
          </a:xfrm>
        </p:grpSpPr>
        <p:sp>
          <p:nvSpPr>
            <p:cNvPr id="17" name="TextBox 16"/>
            <p:cNvSpPr txBox="1"/>
            <p:nvPr/>
          </p:nvSpPr>
          <p:spPr>
            <a:xfrm>
              <a:off x="1298721" y="450040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2014-2016</a:t>
              </a:r>
              <a:endParaRPr lang="fr-F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3809" y="4500409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Ecole supérieure d’ingénieur de Luminy, France</a:t>
              </a:r>
            </a:p>
            <a:p>
              <a:r>
                <a:rPr lang="fr-FR" sz="1400" i="1" dirty="0" smtClean="0"/>
                <a:t>Option SICA (Systèmes Informatiques Critiques et Applications)</a:t>
              </a:r>
              <a:endParaRPr lang="fr-FR" i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7544" y="48238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mbria" pitchFamily="18" charset="0"/>
              </a:rPr>
              <a:t>Stage</a:t>
            </a:r>
            <a:endParaRPr lang="fr-FR" b="1" dirty="0">
              <a:latin typeface="Cambria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1706" y="5133897"/>
            <a:ext cx="7322742" cy="584775"/>
            <a:chOff x="1281706" y="3789040"/>
            <a:chExt cx="7322742" cy="584775"/>
          </a:xfrm>
        </p:grpSpPr>
        <p:sp>
          <p:nvSpPr>
            <p:cNvPr id="23" name="TextBox 22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2014</a:t>
              </a:r>
              <a:endParaRPr lang="fr-F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Système de management d’un Centre Pénitentiaire</a:t>
              </a:r>
            </a:p>
            <a:p>
              <a:r>
                <a:rPr lang="fr-FR" sz="1400" i="1" dirty="0" smtClean="0"/>
                <a:t>FPT Software (3 mois)</a:t>
              </a:r>
              <a:endParaRPr lang="fr-FR" sz="1400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81705" y="5718672"/>
            <a:ext cx="7322742" cy="584775"/>
            <a:chOff x="1281706" y="3789040"/>
            <a:chExt cx="7322742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281706" y="378904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2015</a:t>
              </a:r>
              <a:endParaRPr lang="fr-F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3810" y="3789040"/>
              <a:ext cx="5760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Réseau social d’entreprise</a:t>
              </a:r>
            </a:p>
            <a:p>
              <a:r>
                <a:rPr lang="fr-FR" sz="1400" i="1" dirty="0" smtClean="0"/>
                <a:t>KeeeX (3 mois)</a:t>
              </a:r>
              <a:endParaRPr lang="fr-FR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173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 proposée</a:t>
            </a:r>
            <a:endParaRPr lang="fr-FR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4" y="1600200"/>
            <a:ext cx="7922311" cy="4876800"/>
          </a:xfrm>
        </p:spPr>
      </p:pic>
    </p:spTree>
    <p:extLst>
      <p:ext uri="{BB962C8B-B14F-4D97-AF65-F5344CB8AC3E}">
        <p14:creationId xmlns:p14="http://schemas.microsoft.com/office/powerpoint/2010/main" val="1219721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36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2907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54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33E7D7A8-A496-4012-9398-5184D6E7A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B4B23C7-3645-4B00-98BF-FD4C07977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C5D32501-2D7B-44D7-BAC3-D4C3C0E04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1ADD5471-9010-4427-8B11-15D57650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3B31B74B-3496-4FBA-9C58-D2D845056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563D3A90-AF8C-4007-A396-8DE71723D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6A8CC6CC-6011-4E01-A6F7-7F4FF1B5E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8FC78EB6-DFDC-4B85-9FCD-25059FF76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D2F7CC14-E907-4897-A62D-7F4827037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graphicEl>
                                              <a:dgm id="{2C5B3414-2ECC-48C3-9CE8-AACEB8C0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920DAB2C-2CDA-4AA3-A842-4C88A8284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8539086E-93D6-447D-B30E-488CCEC97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C09AF982-0DE8-4766-A813-F84BBFBB3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graphicEl>
                                              <a:dgm id="{3A5EAB1B-D144-49EA-AA23-62CF81C1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Expériences obtenues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Rafraîchir les connaissances apprises</a:t>
            </a:r>
          </a:p>
          <a:p>
            <a:r>
              <a:rPr lang="fr-FR" dirty="0" smtClean="0"/>
              <a:t>Développer </a:t>
            </a:r>
            <a:r>
              <a:rPr lang="fr-FR" dirty="0"/>
              <a:t>la compétence de lecture des articles scientifiques</a:t>
            </a:r>
          </a:p>
          <a:p>
            <a:r>
              <a:rPr lang="fr-FR" dirty="0"/>
              <a:t>Avoir de bons contacts avec des experts dans le </a:t>
            </a:r>
            <a:r>
              <a:rPr lang="fr-FR" dirty="0" smtClean="0"/>
              <a:t>domaine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Problème administratifs</a:t>
            </a:r>
          </a:p>
          <a:p>
            <a:r>
              <a:rPr lang="fr-FR" dirty="0" smtClean="0"/>
              <a:t>Le grand monde de recherche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07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0" y="3850325"/>
            <a:ext cx="4344248" cy="27470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57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de </a:t>
            </a:r>
            <a:r>
              <a:rPr lang="fr-FR" dirty="0" smtClean="0"/>
              <a:t>présentation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7857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24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3B85E84-EF66-4358-9C7D-5F585AFA7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C3B85E84-EF66-4358-9C7D-5F585AFA7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238893-8FDF-4059-92A0-BBB7FAD3B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05238893-8FDF-4059-92A0-BBB7FAD3B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A8936E1-49A1-4D65-9614-5D1064AA2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4A8936E1-49A1-4D65-9614-5D1064AA2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28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Le choix du stage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5361632"/>
              </p:ext>
            </p:extLst>
          </p:nvPr>
        </p:nvGraphicFramePr>
        <p:xfrm>
          <a:off x="457200" y="1628800"/>
          <a:ext cx="44028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94" y="2012950"/>
            <a:ext cx="3720306" cy="3720306"/>
          </a:xfrm>
        </p:spPr>
      </p:pic>
    </p:spTree>
    <p:extLst>
      <p:ext uri="{BB962C8B-B14F-4D97-AF65-F5344CB8AC3E}">
        <p14:creationId xmlns:p14="http://schemas.microsoft.com/office/powerpoint/2010/main" val="157700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AE530A-7DC2-4DB4-962D-0C7BD784C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4AE530A-7DC2-4DB4-962D-0C7BD784C2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7B996B-A6A9-4C1D-955C-13C9106DE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B7B996B-A6A9-4C1D-955C-13C9106DE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A9A45C-C0C4-4ADB-ADD6-263771D2C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2A9A45C-C0C4-4ADB-ADD6-263771D2C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groupe de recherche</a:t>
            </a:r>
            <a:endParaRPr lang="fr-FR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44" y="850389"/>
            <a:ext cx="1656183" cy="367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0" y="5337396"/>
            <a:ext cx="1128919" cy="509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76" y="5245141"/>
            <a:ext cx="2206321" cy="693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5245656"/>
            <a:ext cx="1775203" cy="69317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930934"/>
              </p:ext>
            </p:extLst>
          </p:nvPr>
        </p:nvGraphicFramePr>
        <p:xfrm>
          <a:off x="611560" y="2060848"/>
          <a:ext cx="7848872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27" y="5229200"/>
            <a:ext cx="1374190" cy="7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2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FE17CAC-A9E1-44E2-9602-0FEA66B3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AFE17CAC-A9E1-44E2-9602-0FEA66B3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AFE17CAC-A9E1-44E2-9602-0FEA66B3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AFE17CAC-A9E1-44E2-9602-0FEA66B3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E57FE3-7303-42D9-8468-0A673C536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05E57FE3-7303-42D9-8468-0A673C536C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05E57FE3-7303-42D9-8468-0A673C536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05E57FE3-7303-42D9-8468-0A673C536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5B2C1DF-FC38-47C6-888E-E95FF0989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85B2C1DF-FC38-47C6-888E-E95FF09892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85B2C1DF-FC38-47C6-888E-E95FF0989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85B2C1DF-FC38-47C6-888E-E95FF0989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du stage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b="1" dirty="0" smtClean="0">
                <a:solidFill>
                  <a:srgbClr val="C00000"/>
                </a:solidFill>
                <a:latin typeface="Alfios" pitchFamily="18" charset="0"/>
                <a:ea typeface="Alfios" pitchFamily="18" charset="0"/>
                <a:cs typeface="Abyssinica SIL" pitchFamily="2" charset="0"/>
              </a:rPr>
              <a:t>« Conception d’un système communicant sécurisé pour le transport urbain »</a:t>
            </a:r>
            <a:endParaRPr lang="fr-FR" sz="32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51741305"/>
              </p:ext>
            </p:extLst>
          </p:nvPr>
        </p:nvGraphicFramePr>
        <p:xfrm>
          <a:off x="539552" y="3068960"/>
          <a:ext cx="806489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458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3A644CB-B841-4B76-B995-89DDD85CC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63A644CB-B841-4B76-B995-89DDD85CC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63A644CB-B841-4B76-B995-89DDD85CC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63A644CB-B841-4B76-B995-89DDD85CC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239256-5709-460E-A591-ECD957CD7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ED239256-5709-460E-A591-ECD957CD7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ED239256-5709-460E-A591-ECD957CD7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ED239256-5709-460E-A591-ECD957CD7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BA4FA98-9618-4805-96B0-0930FCA36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9BA4FA98-9618-4805-96B0-0930FCA369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9BA4FA98-9618-4805-96B0-0930FCA36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9BA4FA98-9618-4805-96B0-0930FCA36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préparations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Gestion du code </a:t>
            </a:r>
            <a:r>
              <a:rPr lang="fr-FR" dirty="0" smtClean="0"/>
              <a:t>source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97228"/>
            <a:ext cx="3932238" cy="243363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Matières à réviser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</a:p>
          <a:p>
            <a:r>
              <a:rPr lang="fr-FR" dirty="0" smtClean="0"/>
              <a:t>Cryptographie</a:t>
            </a:r>
          </a:p>
          <a:p>
            <a:r>
              <a:rPr lang="fr-FR" dirty="0" smtClean="0"/>
              <a:t>Système d’exploitation embarqué</a:t>
            </a:r>
          </a:p>
          <a:p>
            <a:r>
              <a:rPr lang="fr-FR" dirty="0" smtClean="0"/>
              <a:t>Programmation parallèle,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614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ENGAGEES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790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1316</TotalTime>
  <Words>700</Words>
  <Application>Microsoft Office PowerPoint</Application>
  <PresentationFormat>On-screen Show (4:3)</PresentationFormat>
  <Paragraphs>162</Paragraphs>
  <Slides>24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CONCEPTION D’UN SYSTEME COMMUNICANT SECURISE  POUR LE TRANSPORT URBAIN</vt:lpstr>
      <vt:lpstr>Biographie</vt:lpstr>
      <vt:lpstr>Plan de présentation</vt:lpstr>
      <vt:lpstr>INTRODUCTION</vt:lpstr>
      <vt:lpstr>Le choix du stage</vt:lpstr>
      <vt:lpstr>Le groupe de recherche</vt:lpstr>
      <vt:lpstr>Objectif du stage</vt:lpstr>
      <vt:lpstr>Les préparations</vt:lpstr>
      <vt:lpstr>Missions ENGAGEES</vt:lpstr>
      <vt:lpstr>Maitriser l’état de l’art</vt:lpstr>
      <vt:lpstr>L’évolution de l’architecture du bus</vt:lpstr>
      <vt:lpstr>Cadre de travail</vt:lpstr>
      <vt:lpstr>Le travail AVEC les RESEAUX</vt:lpstr>
      <vt:lpstr>Analyser le comportement</vt:lpstr>
      <vt:lpstr>Mesurer et évaluer</vt:lpstr>
      <vt:lpstr>CONCEPTION D’UN PROTOCOLE</vt:lpstr>
      <vt:lpstr>Caractéristiques</vt:lpstr>
      <vt:lpstr>Comparaison des solutions existantes</vt:lpstr>
      <vt:lpstr>« Penser à une meilleure solution »</vt:lpstr>
      <vt:lpstr>L’architecture proposée</vt:lpstr>
      <vt:lpstr>BILAN</vt:lpstr>
      <vt:lpstr>La progression</vt:lpstr>
      <vt:lpstr>Expériences obtenues</vt:lpstr>
      <vt:lpstr>Merci de votre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65</cp:revision>
  <dcterms:created xsi:type="dcterms:W3CDTF">2016-09-04T17:51:23Z</dcterms:created>
  <dcterms:modified xsi:type="dcterms:W3CDTF">2016-09-13T08:43:27Z</dcterms:modified>
</cp:coreProperties>
</file>