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8" r:id="rId9"/>
    <p:sldId id="269" r:id="rId10"/>
    <p:sldId id="265" r:id="rId11"/>
    <p:sldId id="266" r:id="rId12"/>
    <p:sldId id="267" r:id="rId13"/>
    <p:sldId id="26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60E607-E5E3-4578-AE3F-E10102E30F1F}">
          <p14:sldIdLst>
            <p14:sldId id="256"/>
            <p14:sldId id="257"/>
            <p14:sldId id="258"/>
            <p14:sldId id="259"/>
            <p14:sldId id="261"/>
            <p14:sldId id="263"/>
            <p14:sldId id="264"/>
            <p14:sldId id="268"/>
            <p14:sldId id="269"/>
            <p14:sldId id="265"/>
            <p14:sldId id="266"/>
            <p14:sldId id="26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3" autoAdjust="0"/>
    <p:restoredTop sz="82346" autoAdjust="0"/>
  </p:normalViewPr>
  <p:slideViewPr>
    <p:cSldViewPr>
      <p:cViewPr varScale="1">
        <p:scale>
          <a:sx n="49" d="100"/>
          <a:sy n="49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87C9E-1FE3-4668-877C-C7F875382B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</dgm:pt>
    <dgm:pt modelId="{7EA2DBD4-7C1F-43F7-BB2A-6F1F71A0CAD0}">
      <dgm:prSet phldrT="[Text]"/>
      <dgm:spPr/>
      <dgm:t>
        <a:bodyPr/>
        <a:lstStyle/>
        <a:p>
          <a:pPr algn="l"/>
          <a:r>
            <a:rPr lang="en-US" dirty="0" smtClean="0"/>
            <a:t>I.	Introduction</a:t>
          </a:r>
          <a:endParaRPr lang="fr-FR" dirty="0"/>
        </a:p>
      </dgm:t>
    </dgm:pt>
    <dgm:pt modelId="{76DC10A9-5B74-436C-825F-90D8609AFF21}" type="par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F3F46AB3-32D8-45CC-834A-5552776AD77B}" type="sib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65FA1DC0-D15B-474A-906B-A1CBA6967E65}">
      <dgm:prSet phldrT="[Text]"/>
      <dgm:spPr/>
      <dgm:t>
        <a:bodyPr/>
        <a:lstStyle/>
        <a:p>
          <a:pPr algn="l"/>
          <a:r>
            <a:rPr lang="en-US" dirty="0" smtClean="0"/>
            <a:t>II.	</a:t>
          </a:r>
          <a:r>
            <a:rPr lang="fr-FR" noProof="0" dirty="0" smtClean="0"/>
            <a:t>Etat de l’art</a:t>
          </a:r>
          <a:endParaRPr lang="fr-FR" dirty="0"/>
        </a:p>
      </dgm:t>
    </dgm:pt>
    <dgm:pt modelId="{F106391E-D113-4A87-862A-3C2D482F6A3C}" type="par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7BBD39AD-B248-4BEB-B4C9-74F6ACE2DA30}" type="sib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AB265F39-790D-423A-84EB-AB266F1A926E}">
      <dgm:prSet phldrT="[Text]"/>
      <dgm:spPr/>
      <dgm:t>
        <a:bodyPr/>
        <a:lstStyle/>
        <a:p>
          <a:pPr algn="l"/>
          <a:r>
            <a:rPr lang="en-US" dirty="0" smtClean="0"/>
            <a:t>IV.	Solution</a:t>
          </a:r>
          <a:endParaRPr lang="fr-FR" dirty="0"/>
        </a:p>
      </dgm:t>
    </dgm:pt>
    <dgm:pt modelId="{D5FA8060-5019-4F62-B743-3DE39217D4ED}" type="parTrans" cxnId="{DB5192B5-6833-49BE-9DAE-80628463AA95}">
      <dgm:prSet/>
      <dgm:spPr/>
      <dgm:t>
        <a:bodyPr/>
        <a:lstStyle/>
        <a:p>
          <a:pPr algn="l"/>
          <a:endParaRPr lang="fr-FR"/>
        </a:p>
      </dgm:t>
    </dgm:pt>
    <dgm:pt modelId="{80008CCD-F57B-46BE-B60E-41A52DA9F706}" type="sibTrans" cxnId="{DB5192B5-6833-49BE-9DAE-80628463AA95}">
      <dgm:prSet/>
      <dgm:spPr/>
      <dgm:t>
        <a:bodyPr/>
        <a:lstStyle/>
        <a:p>
          <a:pPr algn="l"/>
          <a:endParaRPr lang="fr-FR"/>
        </a:p>
      </dgm:t>
    </dgm:pt>
    <dgm:pt modelId="{5D203244-4DEE-4EF0-B411-E9210067EDB2}">
      <dgm:prSet phldrT="[Text]"/>
      <dgm:spPr/>
      <dgm:t>
        <a:bodyPr/>
        <a:lstStyle/>
        <a:p>
          <a:pPr algn="l"/>
          <a:r>
            <a:rPr lang="en-US" dirty="0" smtClean="0"/>
            <a:t>V.	Conclusion</a:t>
          </a:r>
          <a:endParaRPr lang="fr-FR" dirty="0"/>
        </a:p>
      </dgm:t>
    </dgm:pt>
    <dgm:pt modelId="{E30F273C-2328-47E5-ABD6-3DC0644FA818}" type="parTrans" cxnId="{85BE8041-A22D-4855-86A1-4DACBB12C090}">
      <dgm:prSet/>
      <dgm:spPr/>
      <dgm:t>
        <a:bodyPr/>
        <a:lstStyle/>
        <a:p>
          <a:pPr algn="l"/>
          <a:endParaRPr lang="fr-FR"/>
        </a:p>
      </dgm:t>
    </dgm:pt>
    <dgm:pt modelId="{1707E77A-4E19-431C-845C-7DABD712EA81}" type="sibTrans" cxnId="{85BE8041-A22D-4855-86A1-4DACBB12C090}">
      <dgm:prSet/>
      <dgm:spPr/>
      <dgm:t>
        <a:bodyPr/>
        <a:lstStyle/>
        <a:p>
          <a:pPr algn="l"/>
          <a:endParaRPr lang="fr-FR"/>
        </a:p>
      </dgm:t>
    </dgm:pt>
    <dgm:pt modelId="{A5F555D7-BDAD-4AFA-8C75-DE9D21D35833}">
      <dgm:prSet phldrT="[Text]"/>
      <dgm:spPr/>
      <dgm:t>
        <a:bodyPr/>
        <a:lstStyle/>
        <a:p>
          <a:pPr algn="l"/>
          <a:r>
            <a:rPr lang="en-US" dirty="0" smtClean="0"/>
            <a:t>III.	</a:t>
          </a:r>
          <a:r>
            <a:rPr lang="fr-FR" noProof="0" dirty="0" smtClean="0"/>
            <a:t>Analyse</a:t>
          </a:r>
          <a:endParaRPr lang="fr-FR" noProof="0" dirty="0"/>
        </a:p>
      </dgm:t>
    </dgm:pt>
    <dgm:pt modelId="{DD20D761-9CA8-4402-B5CA-B3CF91905280}" type="parTrans" cxnId="{44497604-5A5A-4DC1-8BBE-1290F2E5A794}">
      <dgm:prSet/>
      <dgm:spPr/>
      <dgm:t>
        <a:bodyPr/>
        <a:lstStyle/>
        <a:p>
          <a:endParaRPr lang="fr-FR"/>
        </a:p>
      </dgm:t>
    </dgm:pt>
    <dgm:pt modelId="{34DBB8C4-B367-49B9-9E86-B98AF70D5005}" type="sibTrans" cxnId="{44497604-5A5A-4DC1-8BBE-1290F2E5A794}">
      <dgm:prSet/>
      <dgm:spPr/>
      <dgm:t>
        <a:bodyPr/>
        <a:lstStyle/>
        <a:p>
          <a:endParaRPr lang="fr-FR"/>
        </a:p>
      </dgm:t>
    </dgm:pt>
    <dgm:pt modelId="{0215C91D-AA7B-4069-8BF8-CF56172AFDF0}" type="pres">
      <dgm:prSet presAssocID="{AB487C9E-1FE3-4668-877C-C7F875382BE8}" presName="linear" presStyleCnt="0">
        <dgm:presLayoutVars>
          <dgm:animLvl val="lvl"/>
          <dgm:resizeHandles val="exact"/>
        </dgm:presLayoutVars>
      </dgm:prSet>
      <dgm:spPr/>
    </dgm:pt>
    <dgm:pt modelId="{C3B85E84-EF66-4358-9C7D-5F585AFA7F4C}" type="pres">
      <dgm:prSet presAssocID="{7EA2DBD4-7C1F-43F7-BB2A-6F1F71A0CAD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820EAA-FD1E-428B-BC10-DA3131081B59}" type="pres">
      <dgm:prSet presAssocID="{F3F46AB3-32D8-45CC-834A-5552776AD77B}" presName="spacer" presStyleCnt="0"/>
      <dgm:spPr/>
    </dgm:pt>
    <dgm:pt modelId="{05238893-8FDF-4059-92A0-BBB7FAD3BEFE}" type="pres">
      <dgm:prSet presAssocID="{65FA1DC0-D15B-474A-906B-A1CBA6967E6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2C6CC-8BC0-42FE-BD6E-67B399F8F45D}" type="pres">
      <dgm:prSet presAssocID="{7BBD39AD-B248-4BEB-B4C9-74F6ACE2DA30}" presName="spacer" presStyleCnt="0"/>
      <dgm:spPr/>
    </dgm:pt>
    <dgm:pt modelId="{A4EA555A-D2CE-4EF7-8F6E-231515415225}" type="pres">
      <dgm:prSet presAssocID="{A5F555D7-BDAD-4AFA-8C75-DE9D21D3583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5C9758-8344-4CED-8ADF-3236C8E3D90B}" type="pres">
      <dgm:prSet presAssocID="{34DBB8C4-B367-49B9-9E86-B98AF70D5005}" presName="spacer" presStyleCnt="0"/>
      <dgm:spPr/>
    </dgm:pt>
    <dgm:pt modelId="{A2E9F780-B427-450F-951C-D68F9DAFF18B}" type="pres">
      <dgm:prSet presAssocID="{AB265F39-790D-423A-84EB-AB266F1A92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8CA4E1-C5E9-4521-A86B-21725A72A028}" type="pres">
      <dgm:prSet presAssocID="{80008CCD-F57B-46BE-B60E-41A52DA9F706}" presName="spacer" presStyleCnt="0"/>
      <dgm:spPr/>
    </dgm:pt>
    <dgm:pt modelId="{68FC6B6D-E252-4624-B41A-297F7831B2C4}" type="pres">
      <dgm:prSet presAssocID="{5D203244-4DEE-4EF0-B411-E9210067ED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54AA37-417A-46D5-A6A2-DEDB385E054E}" type="presOf" srcId="{AB487C9E-1FE3-4668-877C-C7F875382BE8}" destId="{0215C91D-AA7B-4069-8BF8-CF56172AFDF0}" srcOrd="0" destOrd="0" presId="urn:microsoft.com/office/officeart/2005/8/layout/vList2"/>
    <dgm:cxn modelId="{DB5192B5-6833-49BE-9DAE-80628463AA95}" srcId="{AB487C9E-1FE3-4668-877C-C7F875382BE8}" destId="{AB265F39-790D-423A-84EB-AB266F1A926E}" srcOrd="3" destOrd="0" parTransId="{D5FA8060-5019-4F62-B743-3DE39217D4ED}" sibTransId="{80008CCD-F57B-46BE-B60E-41A52DA9F706}"/>
    <dgm:cxn modelId="{41209083-4C45-4950-8403-053C9BF572A1}" type="presOf" srcId="{7EA2DBD4-7C1F-43F7-BB2A-6F1F71A0CAD0}" destId="{C3B85E84-EF66-4358-9C7D-5F585AFA7F4C}" srcOrd="0" destOrd="0" presId="urn:microsoft.com/office/officeart/2005/8/layout/vList2"/>
    <dgm:cxn modelId="{80400D74-E0BE-4D8D-A812-422307246DD4}" srcId="{AB487C9E-1FE3-4668-877C-C7F875382BE8}" destId="{65FA1DC0-D15B-474A-906B-A1CBA6967E65}" srcOrd="1" destOrd="0" parTransId="{F106391E-D113-4A87-862A-3C2D482F6A3C}" sibTransId="{7BBD39AD-B248-4BEB-B4C9-74F6ACE2DA30}"/>
    <dgm:cxn modelId="{2B6E96DB-B265-42E9-82FF-CD497D8BE0FD}" srcId="{AB487C9E-1FE3-4668-877C-C7F875382BE8}" destId="{7EA2DBD4-7C1F-43F7-BB2A-6F1F71A0CAD0}" srcOrd="0" destOrd="0" parTransId="{76DC10A9-5B74-436C-825F-90D8609AFF21}" sibTransId="{F3F46AB3-32D8-45CC-834A-5552776AD77B}"/>
    <dgm:cxn modelId="{530FDF4E-A5FB-4CA2-8E52-2AE20D73EA27}" type="presOf" srcId="{AB265F39-790D-423A-84EB-AB266F1A926E}" destId="{A2E9F780-B427-450F-951C-D68F9DAFF18B}" srcOrd="0" destOrd="0" presId="urn:microsoft.com/office/officeart/2005/8/layout/vList2"/>
    <dgm:cxn modelId="{85BE8041-A22D-4855-86A1-4DACBB12C090}" srcId="{AB487C9E-1FE3-4668-877C-C7F875382BE8}" destId="{5D203244-4DEE-4EF0-B411-E9210067EDB2}" srcOrd="4" destOrd="0" parTransId="{E30F273C-2328-47E5-ABD6-3DC0644FA818}" sibTransId="{1707E77A-4E19-431C-845C-7DABD712EA81}"/>
    <dgm:cxn modelId="{6BA9898D-D823-402B-BEDE-A76A3F314B48}" type="presOf" srcId="{5D203244-4DEE-4EF0-B411-E9210067EDB2}" destId="{68FC6B6D-E252-4624-B41A-297F7831B2C4}" srcOrd="0" destOrd="0" presId="urn:microsoft.com/office/officeart/2005/8/layout/vList2"/>
    <dgm:cxn modelId="{44497604-5A5A-4DC1-8BBE-1290F2E5A794}" srcId="{AB487C9E-1FE3-4668-877C-C7F875382BE8}" destId="{A5F555D7-BDAD-4AFA-8C75-DE9D21D35833}" srcOrd="2" destOrd="0" parTransId="{DD20D761-9CA8-4402-B5CA-B3CF91905280}" sibTransId="{34DBB8C4-B367-49B9-9E86-B98AF70D5005}"/>
    <dgm:cxn modelId="{020743C5-AF9E-4EC2-8971-55F80A2259E8}" type="presOf" srcId="{A5F555D7-BDAD-4AFA-8C75-DE9D21D35833}" destId="{A4EA555A-D2CE-4EF7-8F6E-231515415225}" srcOrd="0" destOrd="0" presId="urn:microsoft.com/office/officeart/2005/8/layout/vList2"/>
    <dgm:cxn modelId="{85903041-057F-481E-A80F-45ED471C7E5F}" type="presOf" srcId="{65FA1DC0-D15B-474A-906B-A1CBA6967E65}" destId="{05238893-8FDF-4059-92A0-BBB7FAD3BEFE}" srcOrd="0" destOrd="0" presId="urn:microsoft.com/office/officeart/2005/8/layout/vList2"/>
    <dgm:cxn modelId="{688A76C0-2978-4F5A-AA0A-DB62405DF092}" type="presParOf" srcId="{0215C91D-AA7B-4069-8BF8-CF56172AFDF0}" destId="{C3B85E84-EF66-4358-9C7D-5F585AFA7F4C}" srcOrd="0" destOrd="0" presId="urn:microsoft.com/office/officeart/2005/8/layout/vList2"/>
    <dgm:cxn modelId="{C9F4ADBD-D53C-4FED-B27F-EFE548F50201}" type="presParOf" srcId="{0215C91D-AA7B-4069-8BF8-CF56172AFDF0}" destId="{24820EAA-FD1E-428B-BC10-DA3131081B59}" srcOrd="1" destOrd="0" presId="urn:microsoft.com/office/officeart/2005/8/layout/vList2"/>
    <dgm:cxn modelId="{6F415C05-6107-4A7C-BE2D-A9759887B3E7}" type="presParOf" srcId="{0215C91D-AA7B-4069-8BF8-CF56172AFDF0}" destId="{05238893-8FDF-4059-92A0-BBB7FAD3BEFE}" srcOrd="2" destOrd="0" presId="urn:microsoft.com/office/officeart/2005/8/layout/vList2"/>
    <dgm:cxn modelId="{E169A646-1721-4B20-BF3D-9EBF43163FB4}" type="presParOf" srcId="{0215C91D-AA7B-4069-8BF8-CF56172AFDF0}" destId="{7D22C6CC-8BC0-42FE-BD6E-67B399F8F45D}" srcOrd="3" destOrd="0" presId="urn:microsoft.com/office/officeart/2005/8/layout/vList2"/>
    <dgm:cxn modelId="{39DD9B0D-96AC-44A1-AF60-B876B53045D6}" type="presParOf" srcId="{0215C91D-AA7B-4069-8BF8-CF56172AFDF0}" destId="{A4EA555A-D2CE-4EF7-8F6E-231515415225}" srcOrd="4" destOrd="0" presId="urn:microsoft.com/office/officeart/2005/8/layout/vList2"/>
    <dgm:cxn modelId="{9E761E5C-F221-4D08-B7CF-8F918A17A7F8}" type="presParOf" srcId="{0215C91D-AA7B-4069-8BF8-CF56172AFDF0}" destId="{BC5C9758-8344-4CED-8ADF-3236C8E3D90B}" srcOrd="5" destOrd="0" presId="urn:microsoft.com/office/officeart/2005/8/layout/vList2"/>
    <dgm:cxn modelId="{6A5E7B25-9361-4656-9CF4-98BFD2D9E26D}" type="presParOf" srcId="{0215C91D-AA7B-4069-8BF8-CF56172AFDF0}" destId="{A2E9F780-B427-450F-951C-D68F9DAFF18B}" srcOrd="6" destOrd="0" presId="urn:microsoft.com/office/officeart/2005/8/layout/vList2"/>
    <dgm:cxn modelId="{B85A17FA-EF44-4C95-9075-CF5EB12479E6}" type="presParOf" srcId="{0215C91D-AA7B-4069-8BF8-CF56172AFDF0}" destId="{C98CA4E1-C5E9-4521-A86B-21725A72A028}" srcOrd="7" destOrd="0" presId="urn:microsoft.com/office/officeart/2005/8/layout/vList2"/>
    <dgm:cxn modelId="{12022B24-437A-44F0-874F-D6F76991C4A1}" type="presParOf" srcId="{0215C91D-AA7B-4069-8BF8-CF56172AFDF0}" destId="{68FC6B6D-E252-4624-B41A-297F7831B2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CE16D-90FD-4E2A-9ACE-D7DA2DFBFF0A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436ED7-BD6A-4DD7-B669-67A156899F0C}">
      <dgm:prSet/>
      <dgm:spPr/>
      <dgm:t>
        <a:bodyPr/>
        <a:lstStyle/>
        <a:p>
          <a:pPr rtl="0"/>
          <a:r>
            <a:rPr lang="fr-FR" b="1" dirty="0" smtClean="0"/>
            <a:t>Basculement rapide</a:t>
          </a:r>
          <a:endParaRPr lang="fr-FR" dirty="0"/>
        </a:p>
      </dgm:t>
    </dgm:pt>
    <dgm:pt modelId="{10412902-656E-4323-B422-BC1193CEE172}" type="parTrans" cxnId="{C36F5328-AFB8-4DBF-B3D1-26D8E65EC4E9}">
      <dgm:prSet/>
      <dgm:spPr/>
      <dgm:t>
        <a:bodyPr/>
        <a:lstStyle/>
        <a:p>
          <a:endParaRPr lang="fr-FR"/>
        </a:p>
      </dgm:t>
    </dgm:pt>
    <dgm:pt modelId="{672C466C-BF53-4DFE-8A1E-B6ADA9A38B7C}" type="sibTrans" cxnId="{C36F5328-AFB8-4DBF-B3D1-26D8E65EC4E9}">
      <dgm:prSet/>
      <dgm:spPr/>
      <dgm:t>
        <a:bodyPr/>
        <a:lstStyle/>
        <a:p>
          <a:endParaRPr lang="fr-FR"/>
        </a:p>
      </dgm:t>
    </dgm:pt>
    <dgm:pt modelId="{B5E9F824-229B-4C13-9988-579A7C324517}">
      <dgm:prSet/>
      <dgm:spPr/>
      <dgm:t>
        <a:bodyPr/>
        <a:lstStyle/>
        <a:p>
          <a:pPr rtl="0"/>
          <a:r>
            <a:rPr lang="fr-FR" b="1" dirty="0" smtClean="0"/>
            <a:t>Grosse volume</a:t>
          </a:r>
          <a:endParaRPr lang="fr-FR" dirty="0"/>
        </a:p>
      </dgm:t>
    </dgm:pt>
    <dgm:pt modelId="{A0989397-9C91-4A91-8BB6-A1D7B7DFF143}" type="parTrans" cxnId="{49D637F4-651E-4152-BDC4-135D60EB2D76}">
      <dgm:prSet/>
      <dgm:spPr/>
      <dgm:t>
        <a:bodyPr/>
        <a:lstStyle/>
        <a:p>
          <a:endParaRPr lang="fr-FR"/>
        </a:p>
      </dgm:t>
    </dgm:pt>
    <dgm:pt modelId="{7AE6C151-0785-406C-AB9D-40652C1D4B14}" type="sibTrans" cxnId="{49D637F4-651E-4152-BDC4-135D60EB2D76}">
      <dgm:prSet/>
      <dgm:spPr/>
      <dgm:t>
        <a:bodyPr/>
        <a:lstStyle/>
        <a:p>
          <a:endParaRPr lang="fr-FR"/>
        </a:p>
      </dgm:t>
    </dgm:pt>
    <dgm:pt modelId="{B846F68E-8BB9-4545-8CCE-D720AD861CF2}">
      <dgm:prSet/>
      <dgm:spPr/>
      <dgm:t>
        <a:bodyPr/>
        <a:lstStyle/>
        <a:p>
          <a:pPr rtl="0"/>
          <a:r>
            <a:rPr lang="fr-FR" b="1" dirty="0" smtClean="0"/>
            <a:t>Diversité</a:t>
          </a:r>
          <a:endParaRPr lang="fr-FR" dirty="0"/>
        </a:p>
      </dgm:t>
    </dgm:pt>
    <dgm:pt modelId="{FA3D3795-1781-41DC-8E7E-B8DF2473B0DA}" type="parTrans" cxnId="{0F6229E3-8DDD-442B-8D2C-A223FD701CB5}">
      <dgm:prSet/>
      <dgm:spPr/>
      <dgm:t>
        <a:bodyPr/>
        <a:lstStyle/>
        <a:p>
          <a:endParaRPr lang="fr-FR"/>
        </a:p>
      </dgm:t>
    </dgm:pt>
    <dgm:pt modelId="{21FC2659-CBB2-4EEC-BD85-2C580C09FFA1}" type="sibTrans" cxnId="{0F6229E3-8DDD-442B-8D2C-A223FD701CB5}">
      <dgm:prSet/>
      <dgm:spPr/>
      <dgm:t>
        <a:bodyPr/>
        <a:lstStyle/>
        <a:p>
          <a:endParaRPr lang="fr-FR"/>
        </a:p>
      </dgm:t>
    </dgm:pt>
    <dgm:pt modelId="{4A05B4CD-FE49-44B0-B72F-07EF7717115E}">
      <dgm:prSet/>
      <dgm:spPr/>
      <dgm:t>
        <a:bodyPr/>
        <a:lstStyle/>
        <a:p>
          <a:pPr rtl="0"/>
          <a:r>
            <a:rPr lang="fr-FR" b="1" smtClean="0"/>
            <a:t>Temps réel</a:t>
          </a:r>
          <a:endParaRPr lang="fr-FR"/>
        </a:p>
      </dgm:t>
    </dgm:pt>
    <dgm:pt modelId="{2B289E42-E5B7-4D15-8D5A-0ECE254DC831}" type="parTrans" cxnId="{145FC04E-88EE-4D43-AE77-72A0B1675A20}">
      <dgm:prSet/>
      <dgm:spPr/>
      <dgm:t>
        <a:bodyPr/>
        <a:lstStyle/>
        <a:p>
          <a:endParaRPr lang="fr-FR"/>
        </a:p>
      </dgm:t>
    </dgm:pt>
    <dgm:pt modelId="{65F4EDBE-269E-4236-83A6-09A8DB70B797}" type="sibTrans" cxnId="{145FC04E-88EE-4D43-AE77-72A0B1675A20}">
      <dgm:prSet/>
      <dgm:spPr/>
      <dgm:t>
        <a:bodyPr/>
        <a:lstStyle/>
        <a:p>
          <a:endParaRPr lang="fr-FR"/>
        </a:p>
      </dgm:t>
    </dgm:pt>
    <dgm:pt modelId="{E01C9E40-7B3B-4CDC-A273-80D85B3731A4}">
      <dgm:prSet/>
      <dgm:spPr/>
      <dgm:t>
        <a:bodyPr/>
        <a:lstStyle/>
        <a:p>
          <a:pPr rtl="0"/>
          <a:r>
            <a:rPr lang="fr-FR" b="1" dirty="0" smtClean="0"/>
            <a:t>Sécurisée</a:t>
          </a:r>
          <a:endParaRPr lang="fr-FR" dirty="0"/>
        </a:p>
      </dgm:t>
    </dgm:pt>
    <dgm:pt modelId="{CEFEA721-9F57-4E5B-B33F-A2941E27CA27}" type="parTrans" cxnId="{4A89D945-6C6F-4A0F-A7E1-CB9DEA9E9F4D}">
      <dgm:prSet/>
      <dgm:spPr/>
      <dgm:t>
        <a:bodyPr/>
        <a:lstStyle/>
        <a:p>
          <a:endParaRPr lang="fr-FR"/>
        </a:p>
      </dgm:t>
    </dgm:pt>
    <dgm:pt modelId="{20EE5BA8-ACC0-4EB5-BBB6-4CAD7DE4E843}" type="sibTrans" cxnId="{4A89D945-6C6F-4A0F-A7E1-CB9DEA9E9F4D}">
      <dgm:prSet/>
      <dgm:spPr/>
      <dgm:t>
        <a:bodyPr/>
        <a:lstStyle/>
        <a:p>
          <a:endParaRPr lang="fr-FR"/>
        </a:p>
      </dgm:t>
    </dgm:pt>
    <dgm:pt modelId="{89E82F28-79CB-4B64-BF0F-63B1352E8D1D}" type="pres">
      <dgm:prSet presAssocID="{D32CE16D-90FD-4E2A-9ACE-D7DA2DFBFF0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F6D20C-803C-4EFD-AC14-A4E0FE25BF42}" type="pres">
      <dgm:prSet presAssocID="{57436ED7-BD6A-4DD7-B669-67A156899F0C}" presName="circ1" presStyleLbl="vennNode1" presStyleIdx="0" presStyleCnt="5"/>
      <dgm:spPr/>
    </dgm:pt>
    <dgm:pt modelId="{5F384C0C-313D-49B4-8B4B-BFDABC0D6488}" type="pres">
      <dgm:prSet presAssocID="{57436ED7-BD6A-4DD7-B669-67A156899F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B6A527-2756-4701-8169-068383A237B2}" type="pres">
      <dgm:prSet presAssocID="{B5E9F824-229B-4C13-9988-579A7C324517}" presName="circ2" presStyleLbl="vennNode1" presStyleIdx="1" presStyleCnt="5"/>
      <dgm:spPr/>
    </dgm:pt>
    <dgm:pt modelId="{C48C5B99-BAC0-41AA-B867-7A494D64EDCC}" type="pres">
      <dgm:prSet presAssocID="{B5E9F824-229B-4C13-9988-579A7C32451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7D2A48-AB1C-40EF-912F-D5178B4D8015}" type="pres">
      <dgm:prSet presAssocID="{B846F68E-8BB9-4545-8CCE-D720AD861CF2}" presName="circ3" presStyleLbl="vennNode1" presStyleIdx="2" presStyleCnt="5"/>
      <dgm:spPr/>
    </dgm:pt>
    <dgm:pt modelId="{C9760CA1-8D78-4CBF-BE97-4B204707396F}" type="pres">
      <dgm:prSet presAssocID="{B846F68E-8BB9-4545-8CCE-D720AD861CF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DF99A0-88BE-461E-9A37-A3A803537BE6}" type="pres">
      <dgm:prSet presAssocID="{4A05B4CD-FE49-44B0-B72F-07EF7717115E}" presName="circ4" presStyleLbl="vennNode1" presStyleIdx="3" presStyleCnt="5"/>
      <dgm:spPr/>
    </dgm:pt>
    <dgm:pt modelId="{D4F53943-BBB8-4D9B-951F-52B2804D2343}" type="pres">
      <dgm:prSet presAssocID="{4A05B4CD-FE49-44B0-B72F-07EF771711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C7211-11AB-4630-9AED-A316B49AF852}" type="pres">
      <dgm:prSet presAssocID="{E01C9E40-7B3B-4CDC-A273-80D85B3731A4}" presName="circ5" presStyleLbl="vennNode1" presStyleIdx="4" presStyleCnt="5"/>
      <dgm:spPr/>
    </dgm:pt>
    <dgm:pt modelId="{3FA18EBE-A242-414E-B6C7-045BB0A05B41}" type="pres">
      <dgm:prSet presAssocID="{E01C9E40-7B3B-4CDC-A273-80D85B3731A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5FC04E-88EE-4D43-AE77-72A0B1675A20}" srcId="{D32CE16D-90FD-4E2A-9ACE-D7DA2DFBFF0A}" destId="{4A05B4CD-FE49-44B0-B72F-07EF7717115E}" srcOrd="3" destOrd="0" parTransId="{2B289E42-E5B7-4D15-8D5A-0ECE254DC831}" sibTransId="{65F4EDBE-269E-4236-83A6-09A8DB70B797}"/>
    <dgm:cxn modelId="{C36F5328-AFB8-4DBF-B3D1-26D8E65EC4E9}" srcId="{D32CE16D-90FD-4E2A-9ACE-D7DA2DFBFF0A}" destId="{57436ED7-BD6A-4DD7-B669-67A156899F0C}" srcOrd="0" destOrd="0" parTransId="{10412902-656E-4323-B422-BC1193CEE172}" sibTransId="{672C466C-BF53-4DFE-8A1E-B6ADA9A38B7C}"/>
    <dgm:cxn modelId="{43B5414D-3E1F-43F6-B907-5C6BD094A271}" type="presOf" srcId="{57436ED7-BD6A-4DD7-B669-67A156899F0C}" destId="{5F384C0C-313D-49B4-8B4B-BFDABC0D6488}" srcOrd="0" destOrd="0" presId="urn:microsoft.com/office/officeart/2005/8/layout/venn1"/>
    <dgm:cxn modelId="{EEECC1BF-8485-4D05-9203-3F254E3F8CD6}" type="presOf" srcId="{D32CE16D-90FD-4E2A-9ACE-D7DA2DFBFF0A}" destId="{89E82F28-79CB-4B64-BF0F-63B1352E8D1D}" srcOrd="0" destOrd="0" presId="urn:microsoft.com/office/officeart/2005/8/layout/venn1"/>
    <dgm:cxn modelId="{9DDC11CF-9149-4A2B-9C89-B9C13E121482}" type="presOf" srcId="{B846F68E-8BB9-4545-8CCE-D720AD861CF2}" destId="{C9760CA1-8D78-4CBF-BE97-4B204707396F}" srcOrd="0" destOrd="0" presId="urn:microsoft.com/office/officeart/2005/8/layout/venn1"/>
    <dgm:cxn modelId="{A814F6DE-723C-40A8-A2AD-65D637E29ED6}" type="presOf" srcId="{E01C9E40-7B3B-4CDC-A273-80D85B3731A4}" destId="{3FA18EBE-A242-414E-B6C7-045BB0A05B41}" srcOrd="0" destOrd="0" presId="urn:microsoft.com/office/officeart/2005/8/layout/venn1"/>
    <dgm:cxn modelId="{FBDF9D44-67E7-44B3-9F73-B72E71CCE83B}" type="presOf" srcId="{B5E9F824-229B-4C13-9988-579A7C324517}" destId="{C48C5B99-BAC0-41AA-B867-7A494D64EDCC}" srcOrd="0" destOrd="0" presId="urn:microsoft.com/office/officeart/2005/8/layout/venn1"/>
    <dgm:cxn modelId="{49D637F4-651E-4152-BDC4-135D60EB2D76}" srcId="{D32CE16D-90FD-4E2A-9ACE-D7DA2DFBFF0A}" destId="{B5E9F824-229B-4C13-9988-579A7C324517}" srcOrd="1" destOrd="0" parTransId="{A0989397-9C91-4A91-8BB6-A1D7B7DFF143}" sibTransId="{7AE6C151-0785-406C-AB9D-40652C1D4B14}"/>
    <dgm:cxn modelId="{4A89D945-6C6F-4A0F-A7E1-CB9DEA9E9F4D}" srcId="{D32CE16D-90FD-4E2A-9ACE-D7DA2DFBFF0A}" destId="{E01C9E40-7B3B-4CDC-A273-80D85B3731A4}" srcOrd="4" destOrd="0" parTransId="{CEFEA721-9F57-4E5B-B33F-A2941E27CA27}" sibTransId="{20EE5BA8-ACC0-4EB5-BBB6-4CAD7DE4E843}"/>
    <dgm:cxn modelId="{355842B9-7ABE-48C2-B9FC-EAD5BAA7C965}" type="presOf" srcId="{4A05B4CD-FE49-44B0-B72F-07EF7717115E}" destId="{D4F53943-BBB8-4D9B-951F-52B2804D2343}" srcOrd="0" destOrd="0" presId="urn:microsoft.com/office/officeart/2005/8/layout/venn1"/>
    <dgm:cxn modelId="{0F6229E3-8DDD-442B-8D2C-A223FD701CB5}" srcId="{D32CE16D-90FD-4E2A-9ACE-D7DA2DFBFF0A}" destId="{B846F68E-8BB9-4545-8CCE-D720AD861CF2}" srcOrd="2" destOrd="0" parTransId="{FA3D3795-1781-41DC-8E7E-B8DF2473B0DA}" sibTransId="{21FC2659-CBB2-4EEC-BD85-2C580C09FFA1}"/>
    <dgm:cxn modelId="{66055690-F2A5-47F7-9471-0D45BA0B83C8}" type="presParOf" srcId="{89E82F28-79CB-4B64-BF0F-63B1352E8D1D}" destId="{ECF6D20C-803C-4EFD-AC14-A4E0FE25BF42}" srcOrd="0" destOrd="0" presId="urn:microsoft.com/office/officeart/2005/8/layout/venn1"/>
    <dgm:cxn modelId="{A98AB6C5-F6F3-40FE-A7BC-C6664352DF28}" type="presParOf" srcId="{89E82F28-79CB-4B64-BF0F-63B1352E8D1D}" destId="{5F384C0C-313D-49B4-8B4B-BFDABC0D6488}" srcOrd="1" destOrd="0" presId="urn:microsoft.com/office/officeart/2005/8/layout/venn1"/>
    <dgm:cxn modelId="{FD96748A-79C8-40F1-8969-CD8A9CC23636}" type="presParOf" srcId="{89E82F28-79CB-4B64-BF0F-63B1352E8D1D}" destId="{87B6A527-2756-4701-8169-068383A237B2}" srcOrd="2" destOrd="0" presId="urn:microsoft.com/office/officeart/2005/8/layout/venn1"/>
    <dgm:cxn modelId="{28AD96D2-854B-44BD-B4A4-F4444138B2D3}" type="presParOf" srcId="{89E82F28-79CB-4B64-BF0F-63B1352E8D1D}" destId="{C48C5B99-BAC0-41AA-B867-7A494D64EDCC}" srcOrd="3" destOrd="0" presId="urn:microsoft.com/office/officeart/2005/8/layout/venn1"/>
    <dgm:cxn modelId="{C194E443-ACDC-48D3-BC32-251276F73BD4}" type="presParOf" srcId="{89E82F28-79CB-4B64-BF0F-63B1352E8D1D}" destId="{CE7D2A48-AB1C-40EF-912F-D5178B4D8015}" srcOrd="4" destOrd="0" presId="urn:microsoft.com/office/officeart/2005/8/layout/venn1"/>
    <dgm:cxn modelId="{7795E550-BB37-4844-BE39-59CB61929B1B}" type="presParOf" srcId="{89E82F28-79CB-4B64-BF0F-63B1352E8D1D}" destId="{C9760CA1-8D78-4CBF-BE97-4B204707396F}" srcOrd="5" destOrd="0" presId="urn:microsoft.com/office/officeart/2005/8/layout/venn1"/>
    <dgm:cxn modelId="{EF461873-B7DE-4A31-B553-0E60E450C212}" type="presParOf" srcId="{89E82F28-79CB-4B64-BF0F-63B1352E8D1D}" destId="{2BDF99A0-88BE-461E-9A37-A3A803537BE6}" srcOrd="6" destOrd="0" presId="urn:microsoft.com/office/officeart/2005/8/layout/venn1"/>
    <dgm:cxn modelId="{2087BCE5-7D42-417E-897D-4F2D061B2A4D}" type="presParOf" srcId="{89E82F28-79CB-4B64-BF0F-63B1352E8D1D}" destId="{D4F53943-BBB8-4D9B-951F-52B2804D2343}" srcOrd="7" destOrd="0" presId="urn:microsoft.com/office/officeart/2005/8/layout/venn1"/>
    <dgm:cxn modelId="{06D15209-8C91-4B66-B044-85BABC17B928}" type="presParOf" srcId="{89E82F28-79CB-4B64-BF0F-63B1352E8D1D}" destId="{B19C7211-11AB-4630-9AED-A316B49AF852}" srcOrd="8" destOrd="0" presId="urn:microsoft.com/office/officeart/2005/8/layout/venn1"/>
    <dgm:cxn modelId="{8DB846CD-4575-49C8-8B05-C6CD99953876}" type="presParOf" srcId="{89E82F28-79CB-4B64-BF0F-63B1352E8D1D}" destId="{3FA18EBE-A242-414E-B6C7-045BB0A05B4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B3E9A3-1422-437E-8837-218114DBAE2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6E02945-55B5-4CED-B19C-8E8E94255134}">
      <dgm:prSet/>
      <dgm:spPr/>
      <dgm:t>
        <a:bodyPr/>
        <a:lstStyle/>
        <a:p>
          <a:pPr rtl="0"/>
          <a:r>
            <a:rPr lang="fr-FR" dirty="0" smtClean="0"/>
            <a:t>Trame générale</a:t>
          </a:r>
          <a:endParaRPr lang="fr-FR" dirty="0"/>
        </a:p>
      </dgm:t>
    </dgm:pt>
    <dgm:pt modelId="{C82BE6A5-1526-4A67-B58C-753AB3F5037E}" type="parTrans" cxnId="{C214EA25-73F4-4380-AEDA-98BE856E7AE5}">
      <dgm:prSet/>
      <dgm:spPr/>
      <dgm:t>
        <a:bodyPr/>
        <a:lstStyle/>
        <a:p>
          <a:endParaRPr lang="fr-FR"/>
        </a:p>
      </dgm:t>
    </dgm:pt>
    <dgm:pt modelId="{D7E6AD8C-3A26-4396-B1CF-2F3D61B6341E}" type="sibTrans" cxnId="{C214EA25-73F4-4380-AEDA-98BE856E7AE5}">
      <dgm:prSet/>
      <dgm:spPr/>
      <dgm:t>
        <a:bodyPr/>
        <a:lstStyle/>
        <a:p>
          <a:endParaRPr lang="fr-FR"/>
        </a:p>
      </dgm:t>
    </dgm:pt>
    <dgm:pt modelId="{36C76875-1E04-42D9-8754-890AA05067D6}">
      <dgm:prSet/>
      <dgm:spPr/>
      <dgm:t>
        <a:bodyPr/>
        <a:lstStyle/>
        <a:p>
          <a:pPr rtl="0"/>
          <a:r>
            <a:rPr lang="fr-FR" dirty="0" smtClean="0"/>
            <a:t>Trame de commande</a:t>
          </a:r>
          <a:endParaRPr lang="fr-FR" dirty="0"/>
        </a:p>
      </dgm:t>
    </dgm:pt>
    <dgm:pt modelId="{9681389E-7D9B-4ADA-B05C-4EE3DA369DD2}" type="parTrans" cxnId="{F21E727B-6F22-483B-BC08-E86B17136D17}">
      <dgm:prSet/>
      <dgm:spPr/>
      <dgm:t>
        <a:bodyPr/>
        <a:lstStyle/>
        <a:p>
          <a:endParaRPr lang="fr-FR"/>
        </a:p>
      </dgm:t>
    </dgm:pt>
    <dgm:pt modelId="{B19CCBDB-3748-43D7-B287-34A8E006ED8F}" type="sibTrans" cxnId="{F21E727B-6F22-483B-BC08-E86B17136D17}">
      <dgm:prSet/>
      <dgm:spPr/>
      <dgm:t>
        <a:bodyPr/>
        <a:lstStyle/>
        <a:p>
          <a:endParaRPr lang="fr-FR"/>
        </a:p>
      </dgm:t>
    </dgm:pt>
    <dgm:pt modelId="{32E7B843-3062-4566-A485-CF3CAC3105D7}">
      <dgm:prSet/>
      <dgm:spPr/>
      <dgm:t>
        <a:bodyPr/>
        <a:lstStyle/>
        <a:p>
          <a:pPr rtl="0"/>
          <a:r>
            <a:rPr lang="fr-FR" dirty="0" smtClean="0"/>
            <a:t>Trame de données</a:t>
          </a:r>
          <a:endParaRPr lang="fr-FR" dirty="0"/>
        </a:p>
      </dgm:t>
    </dgm:pt>
    <dgm:pt modelId="{73B79984-839D-49E5-BE61-C429CA1BA82E}" type="parTrans" cxnId="{DD1CDFE7-8488-4451-9B22-4BD269CFFFF5}">
      <dgm:prSet/>
      <dgm:spPr/>
      <dgm:t>
        <a:bodyPr/>
        <a:lstStyle/>
        <a:p>
          <a:endParaRPr lang="fr-FR"/>
        </a:p>
      </dgm:t>
    </dgm:pt>
    <dgm:pt modelId="{2FAD5394-883F-4199-86F6-4C0A55537ABC}" type="sibTrans" cxnId="{DD1CDFE7-8488-4451-9B22-4BD269CFFFF5}">
      <dgm:prSet/>
      <dgm:spPr/>
      <dgm:t>
        <a:bodyPr/>
        <a:lstStyle/>
        <a:p>
          <a:endParaRPr lang="fr-FR"/>
        </a:p>
      </dgm:t>
    </dgm:pt>
    <dgm:pt modelId="{BBF8EA27-0E91-4B7A-BFC4-5E956E8DF82A}">
      <dgm:prSet/>
      <dgm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pPr rtl="0"/>
          <a:endParaRPr lang="fr-FR"/>
        </a:p>
      </dgm:t>
    </dgm:pt>
    <dgm:pt modelId="{FC9A12CB-5198-406D-9528-9B355F3F6A51}" type="parTrans" cxnId="{EC4515FA-6846-4A81-99D7-95ACAB84B924}">
      <dgm:prSet/>
      <dgm:spPr/>
      <dgm:t>
        <a:bodyPr/>
        <a:lstStyle/>
        <a:p>
          <a:endParaRPr lang="fr-FR"/>
        </a:p>
      </dgm:t>
    </dgm:pt>
    <dgm:pt modelId="{C9D0D7FF-6F74-468B-A525-4FCB47A42F72}" type="sibTrans" cxnId="{EC4515FA-6846-4A81-99D7-95ACAB84B924}">
      <dgm:prSet/>
      <dgm:spPr/>
      <dgm:t>
        <a:bodyPr/>
        <a:lstStyle/>
        <a:p>
          <a:endParaRPr lang="fr-FR"/>
        </a:p>
      </dgm:t>
    </dgm:pt>
    <dgm:pt modelId="{50547E51-40C1-491F-8250-DCCCFEF4822D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rtl="0"/>
          <a:endParaRPr lang="fr-FR" dirty="0"/>
        </a:p>
      </dgm:t>
    </dgm:pt>
    <dgm:pt modelId="{7A429AA6-0110-4FC3-BE0D-5DEFB59E835C}" type="parTrans" cxnId="{0375AC8D-8274-42ED-A777-B58EAD7A8926}">
      <dgm:prSet/>
      <dgm:spPr/>
      <dgm:t>
        <a:bodyPr/>
        <a:lstStyle/>
        <a:p>
          <a:endParaRPr lang="fr-FR"/>
        </a:p>
      </dgm:t>
    </dgm:pt>
    <dgm:pt modelId="{455D0C05-899B-4CF8-82A0-AFB1CFE2DBB4}" type="sibTrans" cxnId="{0375AC8D-8274-42ED-A777-B58EAD7A8926}">
      <dgm:prSet/>
      <dgm:spPr/>
      <dgm:t>
        <a:bodyPr/>
        <a:lstStyle/>
        <a:p>
          <a:endParaRPr lang="fr-FR"/>
        </a:p>
      </dgm:t>
    </dgm:pt>
    <dgm:pt modelId="{BB5269D9-68FD-4BFE-B36C-CD1A41BC5FC2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rtl="0"/>
          <a:endParaRPr lang="fr-FR" dirty="0"/>
        </a:p>
      </dgm:t>
    </dgm:pt>
    <dgm:pt modelId="{E78EA38E-29DD-490D-9FCD-CEB7009A331F}" type="parTrans" cxnId="{3FE13F54-AA09-404B-BB88-CAF6148EC46F}">
      <dgm:prSet/>
      <dgm:spPr/>
      <dgm:t>
        <a:bodyPr/>
        <a:lstStyle/>
        <a:p>
          <a:endParaRPr lang="fr-FR"/>
        </a:p>
      </dgm:t>
    </dgm:pt>
    <dgm:pt modelId="{9A2A53DE-E39F-4EF6-877C-722C73573367}" type="sibTrans" cxnId="{3FE13F54-AA09-404B-BB88-CAF6148EC46F}">
      <dgm:prSet/>
      <dgm:spPr/>
      <dgm:t>
        <a:bodyPr/>
        <a:lstStyle/>
        <a:p>
          <a:endParaRPr lang="fr-FR"/>
        </a:p>
      </dgm:t>
    </dgm:pt>
    <dgm:pt modelId="{DF1250F3-9380-4144-9C9E-127BE863094B}" type="pres">
      <dgm:prSet presAssocID="{48B3E9A3-1422-437E-8837-218114DBAE2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6187317-96AB-45CC-9900-C173EB7FB1C4}" type="pres">
      <dgm:prSet presAssocID="{56E02945-55B5-4CED-B19C-8E8E94255134}" presName="thickLine" presStyleLbl="alignNode1" presStyleIdx="0" presStyleCnt="3"/>
      <dgm:spPr/>
    </dgm:pt>
    <dgm:pt modelId="{6077491F-B393-42C3-A778-34E71F2054DF}" type="pres">
      <dgm:prSet presAssocID="{56E02945-55B5-4CED-B19C-8E8E94255134}" presName="horz1" presStyleCnt="0"/>
      <dgm:spPr/>
    </dgm:pt>
    <dgm:pt modelId="{3EB0DCA0-3970-49DC-BAE6-06CD0D855D2D}" type="pres">
      <dgm:prSet presAssocID="{56E02945-55B5-4CED-B19C-8E8E94255134}" presName="tx1" presStyleLbl="revTx" presStyleIdx="0" presStyleCnt="6"/>
      <dgm:spPr/>
      <dgm:t>
        <a:bodyPr/>
        <a:lstStyle/>
        <a:p>
          <a:endParaRPr lang="fr-FR"/>
        </a:p>
      </dgm:t>
    </dgm:pt>
    <dgm:pt modelId="{D0875E9A-5181-431A-8EF2-9797993C43FF}" type="pres">
      <dgm:prSet presAssocID="{56E02945-55B5-4CED-B19C-8E8E94255134}" presName="vert1" presStyleCnt="0"/>
      <dgm:spPr/>
    </dgm:pt>
    <dgm:pt modelId="{B2C519D6-E63A-4466-900E-62E24690E795}" type="pres">
      <dgm:prSet presAssocID="{BBF8EA27-0E91-4B7A-BFC4-5E956E8DF82A}" presName="vertSpace2a" presStyleCnt="0"/>
      <dgm:spPr/>
    </dgm:pt>
    <dgm:pt modelId="{A2036322-EC46-4712-9FD9-58493DFABF9E}" type="pres">
      <dgm:prSet presAssocID="{BBF8EA27-0E91-4B7A-BFC4-5E956E8DF82A}" presName="horz2" presStyleCnt="0"/>
      <dgm:spPr/>
    </dgm:pt>
    <dgm:pt modelId="{2E0BE327-3000-46D6-A78E-A5293947A93A}" type="pres">
      <dgm:prSet presAssocID="{BBF8EA27-0E91-4B7A-BFC4-5E956E8DF82A}" presName="horzSpace2" presStyleCnt="0"/>
      <dgm:spPr/>
    </dgm:pt>
    <dgm:pt modelId="{CB62C587-AA0F-4B44-B2CF-1E322CB113C2}" type="pres">
      <dgm:prSet presAssocID="{BBF8EA27-0E91-4B7A-BFC4-5E956E8DF82A}" presName="tx2" presStyleLbl="revTx" presStyleIdx="1" presStyleCnt="6" custScaleY="77494"/>
      <dgm:spPr/>
      <dgm:t>
        <a:bodyPr/>
        <a:lstStyle/>
        <a:p>
          <a:endParaRPr lang="fr-FR"/>
        </a:p>
      </dgm:t>
    </dgm:pt>
    <dgm:pt modelId="{884E747B-F433-4BDD-8064-53DEBEE7A974}" type="pres">
      <dgm:prSet presAssocID="{BBF8EA27-0E91-4B7A-BFC4-5E956E8DF82A}" presName="vert2" presStyleCnt="0"/>
      <dgm:spPr/>
    </dgm:pt>
    <dgm:pt modelId="{6D4D4916-00CD-42C5-835D-D9DBD581E3C0}" type="pres">
      <dgm:prSet presAssocID="{BBF8EA27-0E91-4B7A-BFC4-5E956E8DF82A}" presName="thinLine2b" presStyleLbl="callout" presStyleIdx="0" presStyleCnt="3"/>
      <dgm:spPr/>
    </dgm:pt>
    <dgm:pt modelId="{FEA4624C-C9B4-424B-9CA6-500D6342DCBF}" type="pres">
      <dgm:prSet presAssocID="{BBF8EA27-0E91-4B7A-BFC4-5E956E8DF82A}" presName="vertSpace2b" presStyleCnt="0"/>
      <dgm:spPr/>
    </dgm:pt>
    <dgm:pt modelId="{66CCCD42-0191-488A-B988-EB526E9C92D7}" type="pres">
      <dgm:prSet presAssocID="{36C76875-1E04-42D9-8754-890AA05067D6}" presName="thickLine" presStyleLbl="alignNode1" presStyleIdx="1" presStyleCnt="3"/>
      <dgm:spPr/>
    </dgm:pt>
    <dgm:pt modelId="{63F6AD11-22D6-424E-A7F3-924C4DFB9132}" type="pres">
      <dgm:prSet presAssocID="{36C76875-1E04-42D9-8754-890AA05067D6}" presName="horz1" presStyleCnt="0"/>
      <dgm:spPr/>
    </dgm:pt>
    <dgm:pt modelId="{5416B372-6D38-4C87-858B-146338749F51}" type="pres">
      <dgm:prSet presAssocID="{36C76875-1E04-42D9-8754-890AA05067D6}" presName="tx1" presStyleLbl="revTx" presStyleIdx="2" presStyleCnt="6"/>
      <dgm:spPr/>
      <dgm:t>
        <a:bodyPr/>
        <a:lstStyle/>
        <a:p>
          <a:endParaRPr lang="fr-FR"/>
        </a:p>
      </dgm:t>
    </dgm:pt>
    <dgm:pt modelId="{9AB2E288-B8D6-4F7C-9012-D67EAFE688C1}" type="pres">
      <dgm:prSet presAssocID="{36C76875-1E04-42D9-8754-890AA05067D6}" presName="vert1" presStyleCnt="0"/>
      <dgm:spPr/>
    </dgm:pt>
    <dgm:pt modelId="{9E4B462D-6185-421B-80A3-2E28C9A53046}" type="pres">
      <dgm:prSet presAssocID="{50547E51-40C1-491F-8250-DCCCFEF4822D}" presName="vertSpace2a" presStyleCnt="0"/>
      <dgm:spPr/>
    </dgm:pt>
    <dgm:pt modelId="{69A2544C-34EB-4828-8853-AF13164855E0}" type="pres">
      <dgm:prSet presAssocID="{50547E51-40C1-491F-8250-DCCCFEF4822D}" presName="horz2" presStyleCnt="0"/>
      <dgm:spPr/>
    </dgm:pt>
    <dgm:pt modelId="{6CB7C3F5-A9C4-4074-9AC0-CE5C49B5FA00}" type="pres">
      <dgm:prSet presAssocID="{50547E51-40C1-491F-8250-DCCCFEF4822D}" presName="horzSpace2" presStyleCnt="0"/>
      <dgm:spPr/>
    </dgm:pt>
    <dgm:pt modelId="{150042B2-0C48-4F51-97E9-49E30F9A2B08}" type="pres">
      <dgm:prSet presAssocID="{50547E51-40C1-491F-8250-DCCCFEF4822D}" presName="tx2" presStyleLbl="revTx" presStyleIdx="3" presStyleCnt="6" custScaleY="87036"/>
      <dgm:spPr/>
      <dgm:t>
        <a:bodyPr/>
        <a:lstStyle/>
        <a:p>
          <a:endParaRPr lang="fr-FR"/>
        </a:p>
      </dgm:t>
    </dgm:pt>
    <dgm:pt modelId="{3BD7B266-D823-4058-AA38-EEA725491FD1}" type="pres">
      <dgm:prSet presAssocID="{50547E51-40C1-491F-8250-DCCCFEF4822D}" presName="vert2" presStyleCnt="0"/>
      <dgm:spPr/>
    </dgm:pt>
    <dgm:pt modelId="{7CE811C9-F7BD-4730-BC95-43FF8B0E61C7}" type="pres">
      <dgm:prSet presAssocID="{50547E51-40C1-491F-8250-DCCCFEF4822D}" presName="thinLine2b" presStyleLbl="callout" presStyleIdx="1" presStyleCnt="3"/>
      <dgm:spPr/>
    </dgm:pt>
    <dgm:pt modelId="{966181BB-0AD6-4D84-A68E-3436B44CDF0C}" type="pres">
      <dgm:prSet presAssocID="{50547E51-40C1-491F-8250-DCCCFEF4822D}" presName="vertSpace2b" presStyleCnt="0"/>
      <dgm:spPr/>
    </dgm:pt>
    <dgm:pt modelId="{6B833248-1BE7-493E-B868-5C7039EEAD27}" type="pres">
      <dgm:prSet presAssocID="{32E7B843-3062-4566-A485-CF3CAC3105D7}" presName="thickLine" presStyleLbl="alignNode1" presStyleIdx="2" presStyleCnt="3"/>
      <dgm:spPr/>
    </dgm:pt>
    <dgm:pt modelId="{2CC65896-FD5F-4813-8175-D78D1EC466BA}" type="pres">
      <dgm:prSet presAssocID="{32E7B843-3062-4566-A485-CF3CAC3105D7}" presName="horz1" presStyleCnt="0"/>
      <dgm:spPr/>
    </dgm:pt>
    <dgm:pt modelId="{9FDFF5DA-4194-4E94-A6CC-7018EB82FDD2}" type="pres">
      <dgm:prSet presAssocID="{32E7B843-3062-4566-A485-CF3CAC3105D7}" presName="tx1" presStyleLbl="revTx" presStyleIdx="4" presStyleCnt="6"/>
      <dgm:spPr/>
      <dgm:t>
        <a:bodyPr/>
        <a:lstStyle/>
        <a:p>
          <a:endParaRPr lang="fr-FR"/>
        </a:p>
      </dgm:t>
    </dgm:pt>
    <dgm:pt modelId="{BD3400D1-5078-4648-97DA-7D7C007D2B84}" type="pres">
      <dgm:prSet presAssocID="{32E7B843-3062-4566-A485-CF3CAC3105D7}" presName="vert1" presStyleCnt="0"/>
      <dgm:spPr/>
    </dgm:pt>
    <dgm:pt modelId="{5EBE28BC-D6A7-4154-959D-BEA19857E8F4}" type="pres">
      <dgm:prSet presAssocID="{BB5269D9-68FD-4BFE-B36C-CD1A41BC5FC2}" presName="vertSpace2a" presStyleCnt="0"/>
      <dgm:spPr/>
    </dgm:pt>
    <dgm:pt modelId="{86FEDD45-3767-4B74-94BB-7F5A3905D359}" type="pres">
      <dgm:prSet presAssocID="{BB5269D9-68FD-4BFE-B36C-CD1A41BC5FC2}" presName="horz2" presStyleCnt="0"/>
      <dgm:spPr/>
    </dgm:pt>
    <dgm:pt modelId="{CC19874A-F908-4EF6-9233-3724CE336252}" type="pres">
      <dgm:prSet presAssocID="{BB5269D9-68FD-4BFE-B36C-CD1A41BC5FC2}" presName="horzSpace2" presStyleCnt="0"/>
      <dgm:spPr/>
    </dgm:pt>
    <dgm:pt modelId="{C89BDCE7-3AAF-4890-955C-D8EE6171E4F4}" type="pres">
      <dgm:prSet presAssocID="{BB5269D9-68FD-4BFE-B36C-CD1A41BC5FC2}" presName="tx2" presStyleLbl="revTx" presStyleIdx="5" presStyleCnt="6" custScaleY="59302"/>
      <dgm:spPr/>
      <dgm:t>
        <a:bodyPr/>
        <a:lstStyle/>
        <a:p>
          <a:endParaRPr lang="fr-FR"/>
        </a:p>
      </dgm:t>
    </dgm:pt>
    <dgm:pt modelId="{2DD4AC98-7C07-43FE-84ED-3DD5FD8B028D}" type="pres">
      <dgm:prSet presAssocID="{BB5269D9-68FD-4BFE-B36C-CD1A41BC5FC2}" presName="vert2" presStyleCnt="0"/>
      <dgm:spPr/>
    </dgm:pt>
    <dgm:pt modelId="{D0059F2C-D17E-48C6-A49F-E83B3D1D6682}" type="pres">
      <dgm:prSet presAssocID="{BB5269D9-68FD-4BFE-B36C-CD1A41BC5FC2}" presName="thinLine2b" presStyleLbl="callout" presStyleIdx="2" presStyleCnt="3"/>
      <dgm:spPr/>
    </dgm:pt>
    <dgm:pt modelId="{4CAB1146-B342-4E41-961E-3F1CF1FFDA37}" type="pres">
      <dgm:prSet presAssocID="{BB5269D9-68FD-4BFE-B36C-CD1A41BC5FC2}" presName="vertSpace2b" presStyleCnt="0"/>
      <dgm:spPr/>
    </dgm:pt>
  </dgm:ptLst>
  <dgm:cxnLst>
    <dgm:cxn modelId="{DD1CDFE7-8488-4451-9B22-4BD269CFFFF5}" srcId="{48B3E9A3-1422-437E-8837-218114DBAE23}" destId="{32E7B843-3062-4566-A485-CF3CAC3105D7}" srcOrd="2" destOrd="0" parTransId="{73B79984-839D-49E5-BE61-C429CA1BA82E}" sibTransId="{2FAD5394-883F-4199-86F6-4C0A55537ABC}"/>
    <dgm:cxn modelId="{F0B681A0-3198-4646-AE13-800F771401DD}" type="presOf" srcId="{48B3E9A3-1422-437E-8837-218114DBAE23}" destId="{DF1250F3-9380-4144-9C9E-127BE863094B}" srcOrd="0" destOrd="0" presId="urn:microsoft.com/office/officeart/2008/layout/LinedList"/>
    <dgm:cxn modelId="{CECA685E-3141-4599-96BB-3D783A6B4FA7}" type="presOf" srcId="{32E7B843-3062-4566-A485-CF3CAC3105D7}" destId="{9FDFF5DA-4194-4E94-A6CC-7018EB82FDD2}" srcOrd="0" destOrd="0" presId="urn:microsoft.com/office/officeart/2008/layout/LinedList"/>
    <dgm:cxn modelId="{7E11F6BB-748E-4277-999A-AEE96BEEDF8F}" type="presOf" srcId="{50547E51-40C1-491F-8250-DCCCFEF4822D}" destId="{150042B2-0C48-4F51-97E9-49E30F9A2B08}" srcOrd="0" destOrd="0" presId="urn:microsoft.com/office/officeart/2008/layout/LinedList"/>
    <dgm:cxn modelId="{3FE13F54-AA09-404B-BB88-CAF6148EC46F}" srcId="{32E7B843-3062-4566-A485-CF3CAC3105D7}" destId="{BB5269D9-68FD-4BFE-B36C-CD1A41BC5FC2}" srcOrd="0" destOrd="0" parTransId="{E78EA38E-29DD-490D-9FCD-CEB7009A331F}" sibTransId="{9A2A53DE-E39F-4EF6-877C-722C73573367}"/>
    <dgm:cxn modelId="{D2176CAA-BD27-4577-8547-08F0BB6F3D23}" type="presOf" srcId="{56E02945-55B5-4CED-B19C-8E8E94255134}" destId="{3EB0DCA0-3970-49DC-BAE6-06CD0D855D2D}" srcOrd="0" destOrd="0" presId="urn:microsoft.com/office/officeart/2008/layout/LinedList"/>
    <dgm:cxn modelId="{0C335285-DBCD-4256-BF5A-DAF7305639C0}" type="presOf" srcId="{36C76875-1E04-42D9-8754-890AA05067D6}" destId="{5416B372-6D38-4C87-858B-146338749F51}" srcOrd="0" destOrd="0" presId="urn:microsoft.com/office/officeart/2008/layout/LinedList"/>
    <dgm:cxn modelId="{0375AC8D-8274-42ED-A777-B58EAD7A8926}" srcId="{36C76875-1E04-42D9-8754-890AA05067D6}" destId="{50547E51-40C1-491F-8250-DCCCFEF4822D}" srcOrd="0" destOrd="0" parTransId="{7A429AA6-0110-4FC3-BE0D-5DEFB59E835C}" sibTransId="{455D0C05-899B-4CF8-82A0-AFB1CFE2DBB4}"/>
    <dgm:cxn modelId="{C214EA25-73F4-4380-AEDA-98BE856E7AE5}" srcId="{48B3E9A3-1422-437E-8837-218114DBAE23}" destId="{56E02945-55B5-4CED-B19C-8E8E94255134}" srcOrd="0" destOrd="0" parTransId="{C82BE6A5-1526-4A67-B58C-753AB3F5037E}" sibTransId="{D7E6AD8C-3A26-4396-B1CF-2F3D61B6341E}"/>
    <dgm:cxn modelId="{112106C0-24B0-4439-805A-90A3B6DD9877}" type="presOf" srcId="{BBF8EA27-0E91-4B7A-BFC4-5E956E8DF82A}" destId="{CB62C587-AA0F-4B44-B2CF-1E322CB113C2}" srcOrd="0" destOrd="0" presId="urn:microsoft.com/office/officeart/2008/layout/LinedList"/>
    <dgm:cxn modelId="{F21E727B-6F22-483B-BC08-E86B17136D17}" srcId="{48B3E9A3-1422-437E-8837-218114DBAE23}" destId="{36C76875-1E04-42D9-8754-890AA05067D6}" srcOrd="1" destOrd="0" parTransId="{9681389E-7D9B-4ADA-B05C-4EE3DA369DD2}" sibTransId="{B19CCBDB-3748-43D7-B287-34A8E006ED8F}"/>
    <dgm:cxn modelId="{3C8DB0EC-4D59-447C-A812-E41242B54F23}" type="presOf" srcId="{BB5269D9-68FD-4BFE-B36C-CD1A41BC5FC2}" destId="{C89BDCE7-3AAF-4890-955C-D8EE6171E4F4}" srcOrd="0" destOrd="0" presId="urn:microsoft.com/office/officeart/2008/layout/LinedList"/>
    <dgm:cxn modelId="{EC4515FA-6846-4A81-99D7-95ACAB84B924}" srcId="{56E02945-55B5-4CED-B19C-8E8E94255134}" destId="{BBF8EA27-0E91-4B7A-BFC4-5E956E8DF82A}" srcOrd="0" destOrd="0" parTransId="{FC9A12CB-5198-406D-9528-9B355F3F6A51}" sibTransId="{C9D0D7FF-6F74-468B-A525-4FCB47A42F72}"/>
    <dgm:cxn modelId="{502C829A-C23E-49EB-BCEF-7E1D53404056}" type="presParOf" srcId="{DF1250F3-9380-4144-9C9E-127BE863094B}" destId="{46187317-96AB-45CC-9900-C173EB7FB1C4}" srcOrd="0" destOrd="0" presId="urn:microsoft.com/office/officeart/2008/layout/LinedList"/>
    <dgm:cxn modelId="{127682B2-41AD-41A5-9503-98F36336A8F4}" type="presParOf" srcId="{DF1250F3-9380-4144-9C9E-127BE863094B}" destId="{6077491F-B393-42C3-A778-34E71F2054DF}" srcOrd="1" destOrd="0" presId="urn:microsoft.com/office/officeart/2008/layout/LinedList"/>
    <dgm:cxn modelId="{C205CEBE-D2FC-43CE-9954-586344920D93}" type="presParOf" srcId="{6077491F-B393-42C3-A778-34E71F2054DF}" destId="{3EB0DCA0-3970-49DC-BAE6-06CD0D855D2D}" srcOrd="0" destOrd="0" presId="urn:microsoft.com/office/officeart/2008/layout/LinedList"/>
    <dgm:cxn modelId="{18DCA65C-CA10-4BBA-8702-493CA1A4891E}" type="presParOf" srcId="{6077491F-B393-42C3-A778-34E71F2054DF}" destId="{D0875E9A-5181-431A-8EF2-9797993C43FF}" srcOrd="1" destOrd="0" presId="urn:microsoft.com/office/officeart/2008/layout/LinedList"/>
    <dgm:cxn modelId="{094F1620-6CBE-4208-846E-A28280A0B3A1}" type="presParOf" srcId="{D0875E9A-5181-431A-8EF2-9797993C43FF}" destId="{B2C519D6-E63A-4466-900E-62E24690E795}" srcOrd="0" destOrd="0" presId="urn:microsoft.com/office/officeart/2008/layout/LinedList"/>
    <dgm:cxn modelId="{39083922-6145-49BF-B453-DF260D7A7F96}" type="presParOf" srcId="{D0875E9A-5181-431A-8EF2-9797993C43FF}" destId="{A2036322-EC46-4712-9FD9-58493DFABF9E}" srcOrd="1" destOrd="0" presId="urn:microsoft.com/office/officeart/2008/layout/LinedList"/>
    <dgm:cxn modelId="{5F284EE6-16EF-4C61-B00F-65C92D55D1E4}" type="presParOf" srcId="{A2036322-EC46-4712-9FD9-58493DFABF9E}" destId="{2E0BE327-3000-46D6-A78E-A5293947A93A}" srcOrd="0" destOrd="0" presId="urn:microsoft.com/office/officeart/2008/layout/LinedList"/>
    <dgm:cxn modelId="{8546BAE5-B1A8-44F7-A052-01AC878BF39D}" type="presParOf" srcId="{A2036322-EC46-4712-9FD9-58493DFABF9E}" destId="{CB62C587-AA0F-4B44-B2CF-1E322CB113C2}" srcOrd="1" destOrd="0" presId="urn:microsoft.com/office/officeart/2008/layout/LinedList"/>
    <dgm:cxn modelId="{EA5C7DC3-9244-4921-827F-4796E67B5DD5}" type="presParOf" srcId="{A2036322-EC46-4712-9FD9-58493DFABF9E}" destId="{884E747B-F433-4BDD-8064-53DEBEE7A974}" srcOrd="2" destOrd="0" presId="urn:microsoft.com/office/officeart/2008/layout/LinedList"/>
    <dgm:cxn modelId="{552E5138-4572-4FE2-8CBD-318410E17535}" type="presParOf" srcId="{D0875E9A-5181-431A-8EF2-9797993C43FF}" destId="{6D4D4916-00CD-42C5-835D-D9DBD581E3C0}" srcOrd="2" destOrd="0" presId="urn:microsoft.com/office/officeart/2008/layout/LinedList"/>
    <dgm:cxn modelId="{1737A602-EE14-4BA4-8BAB-AC5977F2AEE9}" type="presParOf" srcId="{D0875E9A-5181-431A-8EF2-9797993C43FF}" destId="{FEA4624C-C9B4-424B-9CA6-500D6342DCBF}" srcOrd="3" destOrd="0" presId="urn:microsoft.com/office/officeart/2008/layout/LinedList"/>
    <dgm:cxn modelId="{A45908F2-19A1-45D8-9263-9EF93DB27254}" type="presParOf" srcId="{DF1250F3-9380-4144-9C9E-127BE863094B}" destId="{66CCCD42-0191-488A-B988-EB526E9C92D7}" srcOrd="2" destOrd="0" presId="urn:microsoft.com/office/officeart/2008/layout/LinedList"/>
    <dgm:cxn modelId="{96840A3B-3BBF-486F-A854-7783C1E7466B}" type="presParOf" srcId="{DF1250F3-9380-4144-9C9E-127BE863094B}" destId="{63F6AD11-22D6-424E-A7F3-924C4DFB9132}" srcOrd="3" destOrd="0" presId="urn:microsoft.com/office/officeart/2008/layout/LinedList"/>
    <dgm:cxn modelId="{294D4AA2-44D8-4BFE-B38D-26024855A31C}" type="presParOf" srcId="{63F6AD11-22D6-424E-A7F3-924C4DFB9132}" destId="{5416B372-6D38-4C87-858B-146338749F51}" srcOrd="0" destOrd="0" presId="urn:microsoft.com/office/officeart/2008/layout/LinedList"/>
    <dgm:cxn modelId="{3D9C5207-8D85-4A80-97F3-A3F27509733E}" type="presParOf" srcId="{63F6AD11-22D6-424E-A7F3-924C4DFB9132}" destId="{9AB2E288-B8D6-4F7C-9012-D67EAFE688C1}" srcOrd="1" destOrd="0" presId="urn:microsoft.com/office/officeart/2008/layout/LinedList"/>
    <dgm:cxn modelId="{3F43D434-1184-471F-AB1F-413EB5F75830}" type="presParOf" srcId="{9AB2E288-B8D6-4F7C-9012-D67EAFE688C1}" destId="{9E4B462D-6185-421B-80A3-2E28C9A53046}" srcOrd="0" destOrd="0" presId="urn:microsoft.com/office/officeart/2008/layout/LinedList"/>
    <dgm:cxn modelId="{33193D57-CC84-4E2C-8CC4-DC7DAA1B4BC3}" type="presParOf" srcId="{9AB2E288-B8D6-4F7C-9012-D67EAFE688C1}" destId="{69A2544C-34EB-4828-8853-AF13164855E0}" srcOrd="1" destOrd="0" presId="urn:microsoft.com/office/officeart/2008/layout/LinedList"/>
    <dgm:cxn modelId="{47D175EE-BC80-4ECE-9489-CAEAE0D0CD65}" type="presParOf" srcId="{69A2544C-34EB-4828-8853-AF13164855E0}" destId="{6CB7C3F5-A9C4-4074-9AC0-CE5C49B5FA00}" srcOrd="0" destOrd="0" presId="urn:microsoft.com/office/officeart/2008/layout/LinedList"/>
    <dgm:cxn modelId="{52E10B12-3F1C-4926-BE5A-1A331FE3741B}" type="presParOf" srcId="{69A2544C-34EB-4828-8853-AF13164855E0}" destId="{150042B2-0C48-4F51-97E9-49E30F9A2B08}" srcOrd="1" destOrd="0" presId="urn:microsoft.com/office/officeart/2008/layout/LinedList"/>
    <dgm:cxn modelId="{9D9DF379-A46F-4900-91D0-C38B4D61A1BC}" type="presParOf" srcId="{69A2544C-34EB-4828-8853-AF13164855E0}" destId="{3BD7B266-D823-4058-AA38-EEA725491FD1}" srcOrd="2" destOrd="0" presId="urn:microsoft.com/office/officeart/2008/layout/LinedList"/>
    <dgm:cxn modelId="{B07AF662-F532-454A-B186-3EBA2959D310}" type="presParOf" srcId="{9AB2E288-B8D6-4F7C-9012-D67EAFE688C1}" destId="{7CE811C9-F7BD-4730-BC95-43FF8B0E61C7}" srcOrd="2" destOrd="0" presId="urn:microsoft.com/office/officeart/2008/layout/LinedList"/>
    <dgm:cxn modelId="{285B4B05-F48D-40CF-B6A8-D57A24C59033}" type="presParOf" srcId="{9AB2E288-B8D6-4F7C-9012-D67EAFE688C1}" destId="{966181BB-0AD6-4D84-A68E-3436B44CDF0C}" srcOrd="3" destOrd="0" presId="urn:microsoft.com/office/officeart/2008/layout/LinedList"/>
    <dgm:cxn modelId="{698ABBC2-9223-401F-93D3-399DBC252375}" type="presParOf" srcId="{DF1250F3-9380-4144-9C9E-127BE863094B}" destId="{6B833248-1BE7-493E-B868-5C7039EEAD27}" srcOrd="4" destOrd="0" presId="urn:microsoft.com/office/officeart/2008/layout/LinedList"/>
    <dgm:cxn modelId="{6D60F80C-ED47-4D6D-8B6B-57584696F5BE}" type="presParOf" srcId="{DF1250F3-9380-4144-9C9E-127BE863094B}" destId="{2CC65896-FD5F-4813-8175-D78D1EC466BA}" srcOrd="5" destOrd="0" presId="urn:microsoft.com/office/officeart/2008/layout/LinedList"/>
    <dgm:cxn modelId="{0FAEFA4D-417E-4B80-AE29-A9D57C34A1F6}" type="presParOf" srcId="{2CC65896-FD5F-4813-8175-D78D1EC466BA}" destId="{9FDFF5DA-4194-4E94-A6CC-7018EB82FDD2}" srcOrd="0" destOrd="0" presId="urn:microsoft.com/office/officeart/2008/layout/LinedList"/>
    <dgm:cxn modelId="{2D5D7C88-902A-4CF8-8A7A-86962C84E4B1}" type="presParOf" srcId="{2CC65896-FD5F-4813-8175-D78D1EC466BA}" destId="{BD3400D1-5078-4648-97DA-7D7C007D2B84}" srcOrd="1" destOrd="0" presId="urn:microsoft.com/office/officeart/2008/layout/LinedList"/>
    <dgm:cxn modelId="{7F5F1543-64B1-431A-8A11-87E1E7895C99}" type="presParOf" srcId="{BD3400D1-5078-4648-97DA-7D7C007D2B84}" destId="{5EBE28BC-D6A7-4154-959D-BEA19857E8F4}" srcOrd="0" destOrd="0" presId="urn:microsoft.com/office/officeart/2008/layout/LinedList"/>
    <dgm:cxn modelId="{5D9328A4-D213-463B-AC78-1227BC36705A}" type="presParOf" srcId="{BD3400D1-5078-4648-97DA-7D7C007D2B84}" destId="{86FEDD45-3767-4B74-94BB-7F5A3905D359}" srcOrd="1" destOrd="0" presId="urn:microsoft.com/office/officeart/2008/layout/LinedList"/>
    <dgm:cxn modelId="{DF711B9A-1B17-4D41-8B40-4C8C2B343242}" type="presParOf" srcId="{86FEDD45-3767-4B74-94BB-7F5A3905D359}" destId="{CC19874A-F908-4EF6-9233-3724CE336252}" srcOrd="0" destOrd="0" presId="urn:microsoft.com/office/officeart/2008/layout/LinedList"/>
    <dgm:cxn modelId="{C120935B-A7DF-44CD-99DD-DB292B980A9E}" type="presParOf" srcId="{86FEDD45-3767-4B74-94BB-7F5A3905D359}" destId="{C89BDCE7-3AAF-4890-955C-D8EE6171E4F4}" srcOrd="1" destOrd="0" presId="urn:microsoft.com/office/officeart/2008/layout/LinedList"/>
    <dgm:cxn modelId="{F39C020D-0F82-493A-AF60-460A1ECD77D8}" type="presParOf" srcId="{86FEDD45-3767-4B74-94BB-7F5A3905D359}" destId="{2DD4AC98-7C07-43FE-84ED-3DD5FD8B028D}" srcOrd="2" destOrd="0" presId="urn:microsoft.com/office/officeart/2008/layout/LinedList"/>
    <dgm:cxn modelId="{1F6AC2F2-E1C1-47C0-BC0F-FA7B8074DF04}" type="presParOf" srcId="{BD3400D1-5078-4648-97DA-7D7C007D2B84}" destId="{D0059F2C-D17E-48C6-A49F-E83B3D1D6682}" srcOrd="2" destOrd="0" presId="urn:microsoft.com/office/officeart/2008/layout/LinedList"/>
    <dgm:cxn modelId="{06E4178E-9DB7-4561-824E-EFA9F863BA70}" type="presParOf" srcId="{BD3400D1-5078-4648-97DA-7D7C007D2B84}" destId="{4CAB1146-B342-4E41-961E-3F1CF1FFDA3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12558C-5C61-416A-BC5C-5C9002D7018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D0240A0-9CB6-467B-8D88-6E31DEEACF0C}">
      <dgm:prSet/>
      <dgm:spPr/>
      <dgm:t>
        <a:bodyPr/>
        <a:lstStyle/>
        <a:p>
          <a:pPr rtl="0"/>
          <a:r>
            <a:rPr lang="fr-FR" dirty="0" smtClean="0"/>
            <a:t>La phase de conception</a:t>
          </a:r>
          <a:endParaRPr lang="fr-FR" dirty="0"/>
        </a:p>
      </dgm:t>
    </dgm:pt>
    <dgm:pt modelId="{AA0041AE-AE8E-4670-9518-E272E95AA89C}" type="parTrans" cxnId="{46DE317A-D98C-4F1D-A970-5340A461C03E}">
      <dgm:prSet/>
      <dgm:spPr/>
      <dgm:t>
        <a:bodyPr/>
        <a:lstStyle/>
        <a:p>
          <a:endParaRPr lang="fr-FR"/>
        </a:p>
      </dgm:t>
    </dgm:pt>
    <dgm:pt modelId="{66B3EE87-3F5A-4744-9485-A07337035141}" type="sibTrans" cxnId="{46DE317A-D98C-4F1D-A970-5340A461C03E}">
      <dgm:prSet/>
      <dgm:spPr/>
      <dgm:t>
        <a:bodyPr/>
        <a:lstStyle/>
        <a:p>
          <a:endParaRPr lang="fr-FR"/>
        </a:p>
      </dgm:t>
    </dgm:pt>
    <dgm:pt modelId="{2D8609AF-69D0-44B3-9501-6957654403E2}">
      <dgm:prSet/>
      <dgm:spPr/>
      <dgm:t>
        <a:bodyPr/>
        <a:lstStyle/>
        <a:p>
          <a:pPr rtl="0"/>
          <a:r>
            <a:rPr lang="fr-FR" dirty="0" smtClean="0"/>
            <a:t>Une conception du HTP</a:t>
          </a:r>
          <a:endParaRPr lang="fr-FR" dirty="0"/>
        </a:p>
      </dgm:t>
    </dgm:pt>
    <dgm:pt modelId="{C5BDF09A-3A77-4640-8E4C-A6C1F296D95A}" type="parTrans" cxnId="{6C94A02D-990B-439A-896E-5C1011D604EC}">
      <dgm:prSet/>
      <dgm:spPr/>
      <dgm:t>
        <a:bodyPr/>
        <a:lstStyle/>
        <a:p>
          <a:endParaRPr lang="fr-FR"/>
        </a:p>
      </dgm:t>
    </dgm:pt>
    <dgm:pt modelId="{CF20975C-D716-4230-92ED-BB7E32A4DCED}" type="sibTrans" cxnId="{6C94A02D-990B-439A-896E-5C1011D604EC}">
      <dgm:prSet/>
      <dgm:spPr/>
      <dgm:t>
        <a:bodyPr/>
        <a:lstStyle/>
        <a:p>
          <a:endParaRPr lang="fr-FR"/>
        </a:p>
      </dgm:t>
    </dgm:pt>
    <dgm:pt modelId="{ECF76FE6-9DAF-491B-A4D5-A06386C06ABD}">
      <dgm:prSet/>
      <dgm:spPr/>
      <dgm:t>
        <a:bodyPr/>
        <a:lstStyle/>
        <a:p>
          <a:pPr rtl="0"/>
          <a:r>
            <a:rPr lang="fr-FR" dirty="0" smtClean="0"/>
            <a:t>Mise en service</a:t>
          </a:r>
          <a:endParaRPr lang="fr-FR" dirty="0"/>
        </a:p>
      </dgm:t>
    </dgm:pt>
    <dgm:pt modelId="{D3BC651C-8208-4E23-AF0F-0BF60A244243}" type="parTrans" cxnId="{D27C4E32-6CA6-42E1-9FB9-93BE401112AB}">
      <dgm:prSet/>
      <dgm:spPr/>
      <dgm:t>
        <a:bodyPr/>
        <a:lstStyle/>
        <a:p>
          <a:endParaRPr lang="fr-FR"/>
        </a:p>
      </dgm:t>
    </dgm:pt>
    <dgm:pt modelId="{B6A407F6-357D-499C-BCD3-89F660DE8863}" type="sibTrans" cxnId="{D27C4E32-6CA6-42E1-9FB9-93BE401112AB}">
      <dgm:prSet/>
      <dgm:spPr/>
      <dgm:t>
        <a:bodyPr/>
        <a:lstStyle/>
        <a:p>
          <a:endParaRPr lang="fr-FR"/>
        </a:p>
      </dgm:t>
    </dgm:pt>
    <dgm:pt modelId="{9CABFEFD-A90C-4A50-881C-81909ACA7ABD}">
      <dgm:prSet/>
      <dgm:spPr/>
      <dgm:t>
        <a:bodyPr/>
        <a:lstStyle/>
        <a:p>
          <a:pPr rtl="0"/>
          <a:r>
            <a:rPr lang="fr-FR" dirty="0" smtClean="0"/>
            <a:t>La phase d’implémentation</a:t>
          </a:r>
          <a:endParaRPr lang="fr-FR" dirty="0"/>
        </a:p>
      </dgm:t>
    </dgm:pt>
    <dgm:pt modelId="{5D8B6AAA-4C2C-496E-93D5-986357AF59CF}" type="parTrans" cxnId="{7F85038C-A142-40BD-8DF6-AA67D68DB835}">
      <dgm:prSet/>
      <dgm:spPr/>
      <dgm:t>
        <a:bodyPr/>
        <a:lstStyle/>
        <a:p>
          <a:endParaRPr lang="fr-FR"/>
        </a:p>
      </dgm:t>
    </dgm:pt>
    <dgm:pt modelId="{BBBF2FEC-6CC0-4792-B382-37E590BB7EC0}" type="sibTrans" cxnId="{7F85038C-A142-40BD-8DF6-AA67D68DB835}">
      <dgm:prSet/>
      <dgm:spPr/>
      <dgm:t>
        <a:bodyPr/>
        <a:lstStyle/>
        <a:p>
          <a:endParaRPr lang="fr-FR"/>
        </a:p>
      </dgm:t>
    </dgm:pt>
    <dgm:pt modelId="{06F127BD-B892-4D13-B42E-CF1157AF40AC}">
      <dgm:prSet/>
      <dgm:spPr/>
      <dgm:t>
        <a:bodyPr/>
        <a:lstStyle/>
        <a:p>
          <a:pPr rtl="0"/>
          <a:r>
            <a:rPr lang="fr-FR" dirty="0" smtClean="0"/>
            <a:t>Test de performance et amélioration</a:t>
          </a:r>
          <a:endParaRPr lang="fr-FR" dirty="0"/>
        </a:p>
      </dgm:t>
    </dgm:pt>
    <dgm:pt modelId="{98203C61-3149-459D-9435-D2F83B949313}" type="parTrans" cxnId="{4C079FF7-82AF-4641-9A32-C3556907F602}">
      <dgm:prSet/>
      <dgm:spPr/>
      <dgm:t>
        <a:bodyPr/>
        <a:lstStyle/>
        <a:p>
          <a:endParaRPr lang="fr-FR"/>
        </a:p>
      </dgm:t>
    </dgm:pt>
    <dgm:pt modelId="{542393E7-A15B-40D5-A9DF-5942B765ADF1}" type="sibTrans" cxnId="{4C079FF7-82AF-4641-9A32-C3556907F602}">
      <dgm:prSet/>
      <dgm:spPr/>
      <dgm:t>
        <a:bodyPr/>
        <a:lstStyle/>
        <a:p>
          <a:endParaRPr lang="fr-FR"/>
        </a:p>
      </dgm:t>
    </dgm:pt>
    <dgm:pt modelId="{E5CD404C-98EF-4DD2-A57E-0FB1A145A299}" type="pres">
      <dgm:prSet presAssocID="{0412558C-5C61-416A-BC5C-5C9002D7018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6069222-48E2-4685-A6D6-49A9E3877A17}" type="pres">
      <dgm:prSet presAssocID="{9D0240A0-9CB6-467B-8D88-6E31DEEACF0C}" presName="composite" presStyleCnt="0"/>
      <dgm:spPr/>
    </dgm:pt>
    <dgm:pt modelId="{33E7D7A8-A496-4012-9398-5184D6E7AD89}" type="pres">
      <dgm:prSet presAssocID="{9D0240A0-9CB6-467B-8D88-6E31DEEACF0C}" presName="LShape" presStyleLbl="alignNode1" presStyleIdx="0" presStyleCnt="9"/>
      <dgm:spPr>
        <a:solidFill>
          <a:srgbClr val="00B050"/>
        </a:solidFill>
        <a:ln>
          <a:noFill/>
        </a:ln>
      </dgm:spPr>
    </dgm:pt>
    <dgm:pt modelId="{C5D32501-2D7B-44D7-BAC3-D4C3C0E048EA}" type="pres">
      <dgm:prSet presAssocID="{9D0240A0-9CB6-467B-8D88-6E31DEEACF0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4B23C7-3645-4B00-98BF-FD4C07977C29}" type="pres">
      <dgm:prSet presAssocID="{9D0240A0-9CB6-467B-8D88-6E31DEEACF0C}" presName="Triangle" presStyleLbl="alignNode1" presStyleIdx="1" presStyleCnt="9"/>
      <dgm:spPr>
        <a:solidFill>
          <a:srgbClr val="00B050"/>
        </a:solidFill>
        <a:ln>
          <a:noFill/>
        </a:ln>
      </dgm:spPr>
    </dgm:pt>
    <dgm:pt modelId="{A91EDBE3-7202-4A9A-A440-7EF71541F06B}" type="pres">
      <dgm:prSet presAssocID="{66B3EE87-3F5A-4744-9485-A07337035141}" presName="sibTrans" presStyleCnt="0"/>
      <dgm:spPr/>
    </dgm:pt>
    <dgm:pt modelId="{3116B6AC-29E7-4AB2-A27D-94103D25C519}" type="pres">
      <dgm:prSet presAssocID="{66B3EE87-3F5A-4744-9485-A07337035141}" presName="space" presStyleCnt="0"/>
      <dgm:spPr/>
    </dgm:pt>
    <dgm:pt modelId="{902F95CC-0EAD-469F-BEAF-7263BEF81E5F}" type="pres">
      <dgm:prSet presAssocID="{9CABFEFD-A90C-4A50-881C-81909ACA7ABD}" presName="composite" presStyleCnt="0"/>
      <dgm:spPr/>
    </dgm:pt>
    <dgm:pt modelId="{3B31B74B-3496-4FBA-9C58-D2D845056359}" type="pres">
      <dgm:prSet presAssocID="{9CABFEFD-A90C-4A50-881C-81909ACA7ABD}" presName="LShape" presStyleLbl="alignNode1" presStyleIdx="2" presStyleCnt="9"/>
      <dgm:spPr>
        <a:solidFill>
          <a:srgbClr val="00B050"/>
        </a:solidFill>
        <a:ln>
          <a:noFill/>
        </a:ln>
      </dgm:spPr>
    </dgm:pt>
    <dgm:pt modelId="{563D3A90-AF8C-4007-A396-8DE71723DEC7}" type="pres">
      <dgm:prSet presAssocID="{9CABFEFD-A90C-4A50-881C-81909ACA7AB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DD5471-9010-4427-8B11-15D576505026}" type="pres">
      <dgm:prSet presAssocID="{9CABFEFD-A90C-4A50-881C-81909ACA7ABD}" presName="Triangle" presStyleLbl="alignNode1" presStyleIdx="3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7CBE0914-1EE0-443A-9ED5-F1BF5D327259}" type="pres">
      <dgm:prSet presAssocID="{BBBF2FEC-6CC0-4792-B382-37E590BB7EC0}" presName="sibTrans" presStyleCnt="0"/>
      <dgm:spPr/>
    </dgm:pt>
    <dgm:pt modelId="{5B7A8613-3732-4039-A0B0-B62B64A638AB}" type="pres">
      <dgm:prSet presAssocID="{BBBF2FEC-6CC0-4792-B382-37E590BB7EC0}" presName="space" presStyleCnt="0"/>
      <dgm:spPr/>
    </dgm:pt>
    <dgm:pt modelId="{217258D9-B25B-44BD-8078-880545AA3AEE}" type="pres">
      <dgm:prSet presAssocID="{06F127BD-B892-4D13-B42E-CF1157AF40AC}" presName="composite" presStyleCnt="0"/>
      <dgm:spPr/>
    </dgm:pt>
    <dgm:pt modelId="{6A8CC6CC-6011-4E01-A6F7-7F4FF1B5ED0C}" type="pres">
      <dgm:prSet presAssocID="{06F127BD-B892-4D13-B42E-CF1157AF40AC}" presName="LShape" presStyleLbl="alignNode1" presStyleIdx="4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D2F7CC14-E907-4897-A62D-7F4827037B22}" type="pres">
      <dgm:prSet presAssocID="{06F127BD-B892-4D13-B42E-CF1157AF40A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78EB6-DFDC-4B85-9FCD-25059FF76163}" type="pres">
      <dgm:prSet presAssocID="{06F127BD-B892-4D13-B42E-CF1157AF40AC}" presName="Triangle" presStyleLbl="alignNode1" presStyleIdx="5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9C85F32B-C382-4510-84CB-95A13FC8374B}" type="pres">
      <dgm:prSet presAssocID="{542393E7-A15B-40D5-A9DF-5942B765ADF1}" presName="sibTrans" presStyleCnt="0"/>
      <dgm:spPr/>
    </dgm:pt>
    <dgm:pt modelId="{565EA03F-54A6-4E4D-A279-D2BCDEFC0623}" type="pres">
      <dgm:prSet presAssocID="{542393E7-A15B-40D5-A9DF-5942B765ADF1}" presName="space" presStyleCnt="0"/>
      <dgm:spPr/>
    </dgm:pt>
    <dgm:pt modelId="{ECCE7B95-B834-412C-9DDF-C79A8B68E807}" type="pres">
      <dgm:prSet presAssocID="{2D8609AF-69D0-44B3-9501-6957654403E2}" presName="composite" presStyleCnt="0"/>
      <dgm:spPr/>
    </dgm:pt>
    <dgm:pt modelId="{2C5B3414-2ECC-48C3-9CE8-AACEB8C0B7C3}" type="pres">
      <dgm:prSet presAssocID="{2D8609AF-69D0-44B3-9501-6957654403E2}" presName="LShape" presStyleLbl="alignNode1" presStyleIdx="6" presStyleCnt="9"/>
      <dgm:spPr>
        <a:solidFill>
          <a:schemeClr val="bg1">
            <a:lumMod val="85000"/>
          </a:schemeClr>
        </a:solidFill>
        <a:ln>
          <a:noFill/>
        </a:ln>
      </dgm:spPr>
    </dgm:pt>
    <dgm:pt modelId="{8539086E-93D6-447D-B30E-488CCEC97D28}" type="pres">
      <dgm:prSet presAssocID="{2D8609AF-69D0-44B3-9501-6957654403E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0DAB2C-2CDA-4AA3-A842-4C88A8284807}" type="pres">
      <dgm:prSet presAssocID="{2D8609AF-69D0-44B3-9501-6957654403E2}" presName="Triangle" presStyleLbl="alignNode1" presStyleIdx="7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CF0BB983-DDC8-43F0-BDD6-C7FD4C96913E}" type="pres">
      <dgm:prSet presAssocID="{CF20975C-D716-4230-92ED-BB7E32A4DCED}" presName="sibTrans" presStyleCnt="0"/>
      <dgm:spPr/>
    </dgm:pt>
    <dgm:pt modelId="{34EEC70F-9496-4D78-862B-0CA183A4E793}" type="pres">
      <dgm:prSet presAssocID="{CF20975C-D716-4230-92ED-BB7E32A4DCED}" presName="space" presStyleCnt="0"/>
      <dgm:spPr/>
    </dgm:pt>
    <dgm:pt modelId="{C478F004-94C8-4814-BA2F-0520894E9C3A}" type="pres">
      <dgm:prSet presAssocID="{ECF76FE6-9DAF-491B-A4D5-A06386C06ABD}" presName="composite" presStyleCnt="0"/>
      <dgm:spPr/>
    </dgm:pt>
    <dgm:pt modelId="{C09AF982-0DE8-4766-A813-F84BBFBB3822}" type="pres">
      <dgm:prSet presAssocID="{ECF76FE6-9DAF-491B-A4D5-A06386C06ABD}" presName="LShape" presStyleLbl="alignNode1" presStyleIdx="8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3A5EAB1B-D144-49EA-AA23-62CF81C19429}" type="pres">
      <dgm:prSet presAssocID="{ECF76FE6-9DAF-491B-A4D5-A06386C06AB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27C4E32-6CA6-42E1-9FB9-93BE401112AB}" srcId="{0412558C-5C61-416A-BC5C-5C9002D70186}" destId="{ECF76FE6-9DAF-491B-A4D5-A06386C06ABD}" srcOrd="4" destOrd="0" parTransId="{D3BC651C-8208-4E23-AF0F-0BF60A244243}" sibTransId="{B6A407F6-357D-499C-BCD3-89F660DE8863}"/>
    <dgm:cxn modelId="{46DE317A-D98C-4F1D-A970-5340A461C03E}" srcId="{0412558C-5C61-416A-BC5C-5C9002D70186}" destId="{9D0240A0-9CB6-467B-8D88-6E31DEEACF0C}" srcOrd="0" destOrd="0" parTransId="{AA0041AE-AE8E-4670-9518-E272E95AA89C}" sibTransId="{66B3EE87-3F5A-4744-9485-A07337035141}"/>
    <dgm:cxn modelId="{A816B92D-AF8D-4019-899C-DD8E21530C2F}" type="presOf" srcId="{2D8609AF-69D0-44B3-9501-6957654403E2}" destId="{8539086E-93D6-447D-B30E-488CCEC97D28}" srcOrd="0" destOrd="0" presId="urn:microsoft.com/office/officeart/2009/3/layout/StepUpProcess"/>
    <dgm:cxn modelId="{61042AFD-079E-4CED-B50B-589D59B39BBD}" type="presOf" srcId="{0412558C-5C61-416A-BC5C-5C9002D70186}" destId="{E5CD404C-98EF-4DD2-A57E-0FB1A145A299}" srcOrd="0" destOrd="0" presId="urn:microsoft.com/office/officeart/2009/3/layout/StepUpProcess"/>
    <dgm:cxn modelId="{6C94A02D-990B-439A-896E-5C1011D604EC}" srcId="{0412558C-5C61-416A-BC5C-5C9002D70186}" destId="{2D8609AF-69D0-44B3-9501-6957654403E2}" srcOrd="3" destOrd="0" parTransId="{C5BDF09A-3A77-4640-8E4C-A6C1F296D95A}" sibTransId="{CF20975C-D716-4230-92ED-BB7E32A4DCED}"/>
    <dgm:cxn modelId="{64D17457-4674-44D6-B9FA-5C14069A0F0A}" type="presOf" srcId="{9CABFEFD-A90C-4A50-881C-81909ACA7ABD}" destId="{563D3A90-AF8C-4007-A396-8DE71723DEC7}" srcOrd="0" destOrd="0" presId="urn:microsoft.com/office/officeart/2009/3/layout/StepUpProcess"/>
    <dgm:cxn modelId="{F80FC7F7-AD90-4B75-9CBC-FBC8CE225995}" type="presOf" srcId="{ECF76FE6-9DAF-491B-A4D5-A06386C06ABD}" destId="{3A5EAB1B-D144-49EA-AA23-62CF81C19429}" srcOrd="0" destOrd="0" presId="urn:microsoft.com/office/officeart/2009/3/layout/StepUpProcess"/>
    <dgm:cxn modelId="{84E9A7BF-71C9-45D9-AC14-2C7E0ECA2F66}" type="presOf" srcId="{06F127BD-B892-4D13-B42E-CF1157AF40AC}" destId="{D2F7CC14-E907-4897-A62D-7F4827037B22}" srcOrd="0" destOrd="0" presId="urn:microsoft.com/office/officeart/2009/3/layout/StepUpProcess"/>
    <dgm:cxn modelId="{4C079FF7-82AF-4641-9A32-C3556907F602}" srcId="{0412558C-5C61-416A-BC5C-5C9002D70186}" destId="{06F127BD-B892-4D13-B42E-CF1157AF40AC}" srcOrd="2" destOrd="0" parTransId="{98203C61-3149-459D-9435-D2F83B949313}" sibTransId="{542393E7-A15B-40D5-A9DF-5942B765ADF1}"/>
    <dgm:cxn modelId="{7F85038C-A142-40BD-8DF6-AA67D68DB835}" srcId="{0412558C-5C61-416A-BC5C-5C9002D70186}" destId="{9CABFEFD-A90C-4A50-881C-81909ACA7ABD}" srcOrd="1" destOrd="0" parTransId="{5D8B6AAA-4C2C-496E-93D5-986357AF59CF}" sibTransId="{BBBF2FEC-6CC0-4792-B382-37E590BB7EC0}"/>
    <dgm:cxn modelId="{35F51B8D-A2B7-4BA8-BEB7-5A28E40B332E}" type="presOf" srcId="{9D0240A0-9CB6-467B-8D88-6E31DEEACF0C}" destId="{C5D32501-2D7B-44D7-BAC3-D4C3C0E048EA}" srcOrd="0" destOrd="0" presId="urn:microsoft.com/office/officeart/2009/3/layout/StepUpProcess"/>
    <dgm:cxn modelId="{CEC58352-C5DC-4101-A553-02C3E0DCFDB2}" type="presParOf" srcId="{E5CD404C-98EF-4DD2-A57E-0FB1A145A299}" destId="{26069222-48E2-4685-A6D6-49A9E3877A17}" srcOrd="0" destOrd="0" presId="urn:microsoft.com/office/officeart/2009/3/layout/StepUpProcess"/>
    <dgm:cxn modelId="{8B34B096-D04D-4668-9656-59B86AB2B83E}" type="presParOf" srcId="{26069222-48E2-4685-A6D6-49A9E3877A17}" destId="{33E7D7A8-A496-4012-9398-5184D6E7AD89}" srcOrd="0" destOrd="0" presId="urn:microsoft.com/office/officeart/2009/3/layout/StepUpProcess"/>
    <dgm:cxn modelId="{1D518BE9-2723-406D-8433-DDB1A7D9EB44}" type="presParOf" srcId="{26069222-48E2-4685-A6D6-49A9E3877A17}" destId="{C5D32501-2D7B-44D7-BAC3-D4C3C0E048EA}" srcOrd="1" destOrd="0" presId="urn:microsoft.com/office/officeart/2009/3/layout/StepUpProcess"/>
    <dgm:cxn modelId="{55EFF82D-4F19-4498-B46B-C067D01AA46E}" type="presParOf" srcId="{26069222-48E2-4685-A6D6-49A9E3877A17}" destId="{AB4B23C7-3645-4B00-98BF-FD4C07977C29}" srcOrd="2" destOrd="0" presId="urn:microsoft.com/office/officeart/2009/3/layout/StepUpProcess"/>
    <dgm:cxn modelId="{F4289C2D-B70C-4E51-A8AA-3D75E935891D}" type="presParOf" srcId="{E5CD404C-98EF-4DD2-A57E-0FB1A145A299}" destId="{A91EDBE3-7202-4A9A-A440-7EF71541F06B}" srcOrd="1" destOrd="0" presId="urn:microsoft.com/office/officeart/2009/3/layout/StepUpProcess"/>
    <dgm:cxn modelId="{DDF0D42E-B0B1-4D4E-AB3D-50F6B11087ED}" type="presParOf" srcId="{A91EDBE3-7202-4A9A-A440-7EF71541F06B}" destId="{3116B6AC-29E7-4AB2-A27D-94103D25C519}" srcOrd="0" destOrd="0" presId="urn:microsoft.com/office/officeart/2009/3/layout/StepUpProcess"/>
    <dgm:cxn modelId="{16E77EAA-FCA4-47DC-9F4A-C7BFFD0AC5CE}" type="presParOf" srcId="{E5CD404C-98EF-4DD2-A57E-0FB1A145A299}" destId="{902F95CC-0EAD-469F-BEAF-7263BEF81E5F}" srcOrd="2" destOrd="0" presId="urn:microsoft.com/office/officeart/2009/3/layout/StepUpProcess"/>
    <dgm:cxn modelId="{25BE6E9E-B031-4611-BF4C-B950FE9F418A}" type="presParOf" srcId="{902F95CC-0EAD-469F-BEAF-7263BEF81E5F}" destId="{3B31B74B-3496-4FBA-9C58-D2D845056359}" srcOrd="0" destOrd="0" presId="urn:microsoft.com/office/officeart/2009/3/layout/StepUpProcess"/>
    <dgm:cxn modelId="{FA8CEAE7-9347-43E3-846E-2D385A26DD49}" type="presParOf" srcId="{902F95CC-0EAD-469F-BEAF-7263BEF81E5F}" destId="{563D3A90-AF8C-4007-A396-8DE71723DEC7}" srcOrd="1" destOrd="0" presId="urn:microsoft.com/office/officeart/2009/3/layout/StepUpProcess"/>
    <dgm:cxn modelId="{282F18B6-FAED-4D14-A32E-47E4B57EACC6}" type="presParOf" srcId="{902F95CC-0EAD-469F-BEAF-7263BEF81E5F}" destId="{1ADD5471-9010-4427-8B11-15D576505026}" srcOrd="2" destOrd="0" presId="urn:microsoft.com/office/officeart/2009/3/layout/StepUpProcess"/>
    <dgm:cxn modelId="{60F0AD02-222F-4B0A-A1B8-71EB583125BB}" type="presParOf" srcId="{E5CD404C-98EF-4DD2-A57E-0FB1A145A299}" destId="{7CBE0914-1EE0-443A-9ED5-F1BF5D327259}" srcOrd="3" destOrd="0" presId="urn:microsoft.com/office/officeart/2009/3/layout/StepUpProcess"/>
    <dgm:cxn modelId="{697C9AB6-CCA9-4154-81CC-2A309BEA33AC}" type="presParOf" srcId="{7CBE0914-1EE0-443A-9ED5-F1BF5D327259}" destId="{5B7A8613-3732-4039-A0B0-B62B64A638AB}" srcOrd="0" destOrd="0" presId="urn:microsoft.com/office/officeart/2009/3/layout/StepUpProcess"/>
    <dgm:cxn modelId="{D25778BC-219E-4CAC-A292-05C8ACC8F643}" type="presParOf" srcId="{E5CD404C-98EF-4DD2-A57E-0FB1A145A299}" destId="{217258D9-B25B-44BD-8078-880545AA3AEE}" srcOrd="4" destOrd="0" presId="urn:microsoft.com/office/officeart/2009/3/layout/StepUpProcess"/>
    <dgm:cxn modelId="{5E44FF6F-6BCB-423E-BAF2-096DC15204E5}" type="presParOf" srcId="{217258D9-B25B-44BD-8078-880545AA3AEE}" destId="{6A8CC6CC-6011-4E01-A6F7-7F4FF1B5ED0C}" srcOrd="0" destOrd="0" presId="urn:microsoft.com/office/officeart/2009/3/layout/StepUpProcess"/>
    <dgm:cxn modelId="{6F85E285-F910-4D26-820D-3B0A479BD1C8}" type="presParOf" srcId="{217258D9-B25B-44BD-8078-880545AA3AEE}" destId="{D2F7CC14-E907-4897-A62D-7F4827037B22}" srcOrd="1" destOrd="0" presId="urn:microsoft.com/office/officeart/2009/3/layout/StepUpProcess"/>
    <dgm:cxn modelId="{78D9F16D-FD28-435E-A5B6-CFC27254BCA5}" type="presParOf" srcId="{217258D9-B25B-44BD-8078-880545AA3AEE}" destId="{8FC78EB6-DFDC-4B85-9FCD-25059FF76163}" srcOrd="2" destOrd="0" presId="urn:microsoft.com/office/officeart/2009/3/layout/StepUpProcess"/>
    <dgm:cxn modelId="{426EFB7D-A732-4E22-8BAE-B1BB795851E7}" type="presParOf" srcId="{E5CD404C-98EF-4DD2-A57E-0FB1A145A299}" destId="{9C85F32B-C382-4510-84CB-95A13FC8374B}" srcOrd="5" destOrd="0" presId="urn:microsoft.com/office/officeart/2009/3/layout/StepUpProcess"/>
    <dgm:cxn modelId="{12EF080B-B110-4DDC-B109-9AF798B03651}" type="presParOf" srcId="{9C85F32B-C382-4510-84CB-95A13FC8374B}" destId="{565EA03F-54A6-4E4D-A279-D2BCDEFC0623}" srcOrd="0" destOrd="0" presId="urn:microsoft.com/office/officeart/2009/3/layout/StepUpProcess"/>
    <dgm:cxn modelId="{B90D7C3B-9A3C-4A55-88C9-9C9FF7F765F4}" type="presParOf" srcId="{E5CD404C-98EF-4DD2-A57E-0FB1A145A299}" destId="{ECCE7B95-B834-412C-9DDF-C79A8B68E807}" srcOrd="6" destOrd="0" presId="urn:microsoft.com/office/officeart/2009/3/layout/StepUpProcess"/>
    <dgm:cxn modelId="{1EF15429-6C14-43F5-A0BA-C535B4BCF6C9}" type="presParOf" srcId="{ECCE7B95-B834-412C-9DDF-C79A8B68E807}" destId="{2C5B3414-2ECC-48C3-9CE8-AACEB8C0B7C3}" srcOrd="0" destOrd="0" presId="urn:microsoft.com/office/officeart/2009/3/layout/StepUpProcess"/>
    <dgm:cxn modelId="{89C7030F-0850-4440-93F3-13E58B650C23}" type="presParOf" srcId="{ECCE7B95-B834-412C-9DDF-C79A8B68E807}" destId="{8539086E-93D6-447D-B30E-488CCEC97D28}" srcOrd="1" destOrd="0" presId="urn:microsoft.com/office/officeart/2009/3/layout/StepUpProcess"/>
    <dgm:cxn modelId="{DBD446C8-8E0A-4FE4-B64A-3B604DCF93FE}" type="presParOf" srcId="{ECCE7B95-B834-412C-9DDF-C79A8B68E807}" destId="{920DAB2C-2CDA-4AA3-A842-4C88A8284807}" srcOrd="2" destOrd="0" presId="urn:microsoft.com/office/officeart/2009/3/layout/StepUpProcess"/>
    <dgm:cxn modelId="{5DB52842-2921-40A7-933C-5D32D62BB95F}" type="presParOf" srcId="{E5CD404C-98EF-4DD2-A57E-0FB1A145A299}" destId="{CF0BB983-DDC8-43F0-BDD6-C7FD4C96913E}" srcOrd="7" destOrd="0" presId="urn:microsoft.com/office/officeart/2009/3/layout/StepUpProcess"/>
    <dgm:cxn modelId="{BF6F07F2-EAE3-4C15-A7FC-E4DB60C38535}" type="presParOf" srcId="{CF0BB983-DDC8-43F0-BDD6-C7FD4C96913E}" destId="{34EEC70F-9496-4D78-862B-0CA183A4E793}" srcOrd="0" destOrd="0" presId="urn:microsoft.com/office/officeart/2009/3/layout/StepUpProcess"/>
    <dgm:cxn modelId="{75B4D682-A131-47B0-8EC6-216FB2C26610}" type="presParOf" srcId="{E5CD404C-98EF-4DD2-A57E-0FB1A145A299}" destId="{C478F004-94C8-4814-BA2F-0520894E9C3A}" srcOrd="8" destOrd="0" presId="urn:microsoft.com/office/officeart/2009/3/layout/StepUpProcess"/>
    <dgm:cxn modelId="{B646EE8D-B5FD-4FE1-85E0-76A90F06770C}" type="presParOf" srcId="{C478F004-94C8-4814-BA2F-0520894E9C3A}" destId="{C09AF982-0DE8-4766-A813-F84BBFBB3822}" srcOrd="0" destOrd="0" presId="urn:microsoft.com/office/officeart/2009/3/layout/StepUpProcess"/>
    <dgm:cxn modelId="{42860A79-13F6-4E85-A7BB-E7D2E5003890}" type="presParOf" srcId="{C478F004-94C8-4814-BA2F-0520894E9C3A}" destId="{3A5EAB1B-D144-49EA-AA23-62CF81C1942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5E84-EF66-4358-9C7D-5F585AFA7F4C}">
      <dsp:nvSpPr>
        <dsp:cNvPr id="0" name=""/>
        <dsp:cNvSpPr/>
      </dsp:nvSpPr>
      <dsp:spPr>
        <a:xfrm>
          <a:off x="0" y="60779"/>
          <a:ext cx="8229600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I.	Introduction</a:t>
          </a:r>
          <a:endParaRPr lang="fr-FR" sz="3700" kern="1200" dirty="0"/>
        </a:p>
      </dsp:txBody>
      <dsp:txXfrm>
        <a:off x="42265" y="103044"/>
        <a:ext cx="8145070" cy="781270"/>
      </dsp:txXfrm>
    </dsp:sp>
    <dsp:sp modelId="{05238893-8FDF-4059-92A0-BBB7FAD3BEFE}">
      <dsp:nvSpPr>
        <dsp:cNvPr id="0" name=""/>
        <dsp:cNvSpPr/>
      </dsp:nvSpPr>
      <dsp:spPr>
        <a:xfrm>
          <a:off x="0" y="1033140"/>
          <a:ext cx="8229600" cy="865800"/>
        </a:xfrm>
        <a:prstGeom prst="roundRect">
          <a:avLst/>
        </a:prstGeom>
        <a:solidFill>
          <a:schemeClr val="accent5">
            <a:hueOff val="-3504824"/>
            <a:satOff val="5153"/>
            <a:lumOff val="441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II.	</a:t>
          </a:r>
          <a:r>
            <a:rPr lang="fr-FR" sz="3700" kern="1200" noProof="0" dirty="0" smtClean="0"/>
            <a:t>Etat de l’art</a:t>
          </a:r>
          <a:endParaRPr lang="fr-FR" sz="3700" kern="1200" dirty="0"/>
        </a:p>
      </dsp:txBody>
      <dsp:txXfrm>
        <a:off x="42265" y="1075405"/>
        <a:ext cx="8145070" cy="781270"/>
      </dsp:txXfrm>
    </dsp:sp>
    <dsp:sp modelId="{A4EA555A-D2CE-4EF7-8F6E-231515415225}">
      <dsp:nvSpPr>
        <dsp:cNvPr id="0" name=""/>
        <dsp:cNvSpPr/>
      </dsp:nvSpPr>
      <dsp:spPr>
        <a:xfrm>
          <a:off x="0" y="2005500"/>
          <a:ext cx="8229600" cy="865800"/>
        </a:xfrm>
        <a:prstGeom prst="roundRect">
          <a:avLst/>
        </a:prstGeom>
        <a:solidFill>
          <a:schemeClr val="accent5">
            <a:hueOff val="-7009648"/>
            <a:satOff val="10306"/>
            <a:lumOff val="882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III.	</a:t>
          </a:r>
          <a:r>
            <a:rPr lang="fr-FR" sz="3700" kern="1200" noProof="0" dirty="0" smtClean="0"/>
            <a:t>Analyse</a:t>
          </a:r>
          <a:endParaRPr lang="fr-FR" sz="3700" kern="1200" noProof="0" dirty="0"/>
        </a:p>
      </dsp:txBody>
      <dsp:txXfrm>
        <a:off x="42265" y="2047765"/>
        <a:ext cx="8145070" cy="781270"/>
      </dsp:txXfrm>
    </dsp:sp>
    <dsp:sp modelId="{A2E9F780-B427-450F-951C-D68F9DAFF18B}">
      <dsp:nvSpPr>
        <dsp:cNvPr id="0" name=""/>
        <dsp:cNvSpPr/>
      </dsp:nvSpPr>
      <dsp:spPr>
        <a:xfrm>
          <a:off x="0" y="2977860"/>
          <a:ext cx="8229600" cy="865800"/>
        </a:xfrm>
        <a:prstGeom prst="roundRect">
          <a:avLst/>
        </a:prstGeom>
        <a:solidFill>
          <a:schemeClr val="accent5">
            <a:hueOff val="-10514473"/>
            <a:satOff val="15460"/>
            <a:lumOff val="1323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IV.	Solution</a:t>
          </a:r>
          <a:endParaRPr lang="fr-FR" sz="3700" kern="1200" dirty="0"/>
        </a:p>
      </dsp:txBody>
      <dsp:txXfrm>
        <a:off x="42265" y="3020125"/>
        <a:ext cx="8145070" cy="781270"/>
      </dsp:txXfrm>
    </dsp:sp>
    <dsp:sp modelId="{68FC6B6D-E252-4624-B41A-297F7831B2C4}">
      <dsp:nvSpPr>
        <dsp:cNvPr id="0" name=""/>
        <dsp:cNvSpPr/>
      </dsp:nvSpPr>
      <dsp:spPr>
        <a:xfrm>
          <a:off x="0" y="3950220"/>
          <a:ext cx="8229600" cy="865800"/>
        </a:xfrm>
        <a:prstGeom prst="roundRect">
          <a:avLst/>
        </a:prstGeom>
        <a:solidFill>
          <a:schemeClr val="accent5">
            <a:hueOff val="-14019296"/>
            <a:satOff val="20613"/>
            <a:lumOff val="1764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V.	Conclusion</a:t>
          </a:r>
          <a:endParaRPr lang="fr-FR" sz="3700" kern="1200" dirty="0"/>
        </a:p>
      </dsp:txBody>
      <dsp:txXfrm>
        <a:off x="42265" y="3992485"/>
        <a:ext cx="8145070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6D20C-803C-4EFD-AC14-A4E0FE25BF42}">
      <dsp:nvSpPr>
        <dsp:cNvPr id="0" name=""/>
        <dsp:cNvSpPr/>
      </dsp:nvSpPr>
      <dsp:spPr>
        <a:xfrm>
          <a:off x="3261359" y="1389887"/>
          <a:ext cx="1706880" cy="170688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384C0C-313D-49B4-8B4B-BFDABC0D6488}">
      <dsp:nvSpPr>
        <dsp:cNvPr id="0" name=""/>
        <dsp:cNvSpPr/>
      </dsp:nvSpPr>
      <dsp:spPr>
        <a:xfrm>
          <a:off x="3124809" y="0"/>
          <a:ext cx="1979980" cy="11460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/>
            <a:t>Basculement rapide</a:t>
          </a:r>
          <a:endParaRPr lang="fr-FR" sz="2500" kern="1200" dirty="0"/>
        </a:p>
      </dsp:txBody>
      <dsp:txXfrm>
        <a:off x="3124809" y="0"/>
        <a:ext cx="1979980" cy="1146048"/>
      </dsp:txXfrm>
    </dsp:sp>
    <dsp:sp modelId="{87B6A527-2756-4701-8169-068383A237B2}">
      <dsp:nvSpPr>
        <dsp:cNvPr id="0" name=""/>
        <dsp:cNvSpPr/>
      </dsp:nvSpPr>
      <dsp:spPr>
        <a:xfrm>
          <a:off x="3910657" y="1861474"/>
          <a:ext cx="1706880" cy="170688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8C5B99-BAC0-41AA-B867-7A494D64EDCC}">
      <dsp:nvSpPr>
        <dsp:cNvPr id="0" name=""/>
        <dsp:cNvSpPr/>
      </dsp:nvSpPr>
      <dsp:spPr>
        <a:xfrm>
          <a:off x="5753404" y="1511807"/>
          <a:ext cx="1775155" cy="124358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/>
            <a:t>Grosse volume</a:t>
          </a:r>
          <a:endParaRPr lang="fr-FR" sz="2500" kern="1200" dirty="0"/>
        </a:p>
      </dsp:txBody>
      <dsp:txXfrm>
        <a:off x="5753404" y="1511807"/>
        <a:ext cx="1775155" cy="1243584"/>
      </dsp:txXfrm>
    </dsp:sp>
    <dsp:sp modelId="{CE7D2A48-AB1C-40EF-912F-D5178B4D8015}">
      <dsp:nvSpPr>
        <dsp:cNvPr id="0" name=""/>
        <dsp:cNvSpPr/>
      </dsp:nvSpPr>
      <dsp:spPr>
        <a:xfrm>
          <a:off x="3662818" y="2625181"/>
          <a:ext cx="1706880" cy="17068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760CA1-8D78-4CBF-BE97-4B204707396F}">
      <dsp:nvSpPr>
        <dsp:cNvPr id="0" name=""/>
        <dsp:cNvSpPr/>
      </dsp:nvSpPr>
      <dsp:spPr>
        <a:xfrm>
          <a:off x="5480303" y="3633216"/>
          <a:ext cx="1775155" cy="124358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/>
            <a:t>Diversité</a:t>
          </a:r>
          <a:endParaRPr lang="fr-FR" sz="2500" kern="1200" dirty="0"/>
        </a:p>
      </dsp:txBody>
      <dsp:txXfrm>
        <a:off x="5480303" y="3633216"/>
        <a:ext cx="1775155" cy="1243584"/>
      </dsp:txXfrm>
    </dsp:sp>
    <dsp:sp modelId="{2BDF99A0-88BE-461E-9A37-A3A803537BE6}">
      <dsp:nvSpPr>
        <dsp:cNvPr id="0" name=""/>
        <dsp:cNvSpPr/>
      </dsp:nvSpPr>
      <dsp:spPr>
        <a:xfrm>
          <a:off x="2859901" y="2625181"/>
          <a:ext cx="1706880" cy="170688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F53943-BBB8-4D9B-951F-52B2804D2343}">
      <dsp:nvSpPr>
        <dsp:cNvPr id="0" name=""/>
        <dsp:cNvSpPr/>
      </dsp:nvSpPr>
      <dsp:spPr>
        <a:xfrm>
          <a:off x="974140" y="3633216"/>
          <a:ext cx="1775155" cy="124358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smtClean="0"/>
            <a:t>Temps réel</a:t>
          </a:r>
          <a:endParaRPr lang="fr-FR" sz="2500" kern="1200"/>
        </a:p>
      </dsp:txBody>
      <dsp:txXfrm>
        <a:off x="974140" y="3633216"/>
        <a:ext cx="1775155" cy="1243584"/>
      </dsp:txXfrm>
    </dsp:sp>
    <dsp:sp modelId="{B19C7211-11AB-4630-9AED-A316B49AF852}">
      <dsp:nvSpPr>
        <dsp:cNvPr id="0" name=""/>
        <dsp:cNvSpPr/>
      </dsp:nvSpPr>
      <dsp:spPr>
        <a:xfrm>
          <a:off x="2612062" y="1861474"/>
          <a:ext cx="1706880" cy="170688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FA18EBE-A242-414E-B6C7-045BB0A05B41}">
      <dsp:nvSpPr>
        <dsp:cNvPr id="0" name=""/>
        <dsp:cNvSpPr/>
      </dsp:nvSpPr>
      <dsp:spPr>
        <a:xfrm>
          <a:off x="701039" y="1511807"/>
          <a:ext cx="1775155" cy="124358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smtClean="0"/>
            <a:t>Sécurisée</a:t>
          </a:r>
          <a:endParaRPr lang="fr-FR" sz="2500" kern="1200" dirty="0"/>
        </a:p>
      </dsp:txBody>
      <dsp:txXfrm>
        <a:off x="701039" y="1511807"/>
        <a:ext cx="1775155" cy="1243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7317-96AB-45CC-9900-C173EB7FB1C4}">
      <dsp:nvSpPr>
        <dsp:cNvPr id="0" name=""/>
        <dsp:cNvSpPr/>
      </dsp:nvSpPr>
      <dsp:spPr>
        <a:xfrm>
          <a:off x="0" y="23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0DCA0-3970-49DC-BAE6-06CD0D855D2D}">
      <dsp:nvSpPr>
        <dsp:cNvPr id="0" name=""/>
        <dsp:cNvSpPr/>
      </dsp:nvSpPr>
      <dsp:spPr>
        <a:xfrm>
          <a:off x="0" y="2381"/>
          <a:ext cx="1645920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Trame générale</a:t>
          </a:r>
          <a:endParaRPr lang="fr-FR" sz="2300" kern="1200" dirty="0"/>
        </a:p>
      </dsp:txBody>
      <dsp:txXfrm>
        <a:off x="0" y="2381"/>
        <a:ext cx="1645920" cy="1624012"/>
      </dsp:txXfrm>
    </dsp:sp>
    <dsp:sp modelId="{CB62C587-AA0F-4B44-B2CF-1E322CB113C2}">
      <dsp:nvSpPr>
        <dsp:cNvPr id="0" name=""/>
        <dsp:cNvSpPr/>
      </dsp:nvSpPr>
      <dsp:spPr>
        <a:xfrm>
          <a:off x="1769364" y="83581"/>
          <a:ext cx="6460236" cy="1258512"/>
        </a:xfrm>
        <a:prstGeom prst="rect">
          <a:avLst/>
        </a:pr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0" kern="1200"/>
        </a:p>
      </dsp:txBody>
      <dsp:txXfrm>
        <a:off x="1769364" y="83581"/>
        <a:ext cx="6460236" cy="1258512"/>
      </dsp:txXfrm>
    </dsp:sp>
    <dsp:sp modelId="{6D4D4916-00CD-42C5-835D-D9DBD581E3C0}">
      <dsp:nvSpPr>
        <dsp:cNvPr id="0" name=""/>
        <dsp:cNvSpPr/>
      </dsp:nvSpPr>
      <dsp:spPr>
        <a:xfrm>
          <a:off x="1645920" y="1342094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CCD42-0191-488A-B988-EB526E9C92D7}">
      <dsp:nvSpPr>
        <dsp:cNvPr id="0" name=""/>
        <dsp:cNvSpPr/>
      </dsp:nvSpPr>
      <dsp:spPr>
        <a:xfrm>
          <a:off x="0" y="162639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6B372-6D38-4C87-858B-146338749F51}">
      <dsp:nvSpPr>
        <dsp:cNvPr id="0" name=""/>
        <dsp:cNvSpPr/>
      </dsp:nvSpPr>
      <dsp:spPr>
        <a:xfrm>
          <a:off x="0" y="1626393"/>
          <a:ext cx="1645920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Trame de commande</a:t>
          </a:r>
          <a:endParaRPr lang="fr-FR" sz="2300" kern="1200" dirty="0"/>
        </a:p>
      </dsp:txBody>
      <dsp:txXfrm>
        <a:off x="0" y="1626393"/>
        <a:ext cx="1645920" cy="1624012"/>
      </dsp:txXfrm>
    </dsp:sp>
    <dsp:sp modelId="{150042B2-0C48-4F51-97E9-49E30F9A2B08}">
      <dsp:nvSpPr>
        <dsp:cNvPr id="0" name=""/>
        <dsp:cNvSpPr/>
      </dsp:nvSpPr>
      <dsp:spPr>
        <a:xfrm>
          <a:off x="1769364" y="1707594"/>
          <a:ext cx="6460236" cy="1413475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769364" y="1707594"/>
        <a:ext cx="6460236" cy="1413475"/>
      </dsp:txXfrm>
    </dsp:sp>
    <dsp:sp modelId="{7CE811C9-F7BD-4730-BC95-43FF8B0E61C7}">
      <dsp:nvSpPr>
        <dsp:cNvPr id="0" name=""/>
        <dsp:cNvSpPr/>
      </dsp:nvSpPr>
      <dsp:spPr>
        <a:xfrm>
          <a:off x="1645920" y="3121069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33248-1BE7-493E-B868-5C7039EEAD27}">
      <dsp:nvSpPr>
        <dsp:cNvPr id="0" name=""/>
        <dsp:cNvSpPr/>
      </dsp:nvSpPr>
      <dsp:spPr>
        <a:xfrm>
          <a:off x="0" y="325040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FF5DA-4194-4E94-A6CC-7018EB82FDD2}">
      <dsp:nvSpPr>
        <dsp:cNvPr id="0" name=""/>
        <dsp:cNvSpPr/>
      </dsp:nvSpPr>
      <dsp:spPr>
        <a:xfrm>
          <a:off x="0" y="3250406"/>
          <a:ext cx="1645920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Trame de données</a:t>
          </a:r>
          <a:endParaRPr lang="fr-FR" sz="2300" kern="1200" dirty="0"/>
        </a:p>
      </dsp:txBody>
      <dsp:txXfrm>
        <a:off x="0" y="3250406"/>
        <a:ext cx="1645920" cy="1624012"/>
      </dsp:txXfrm>
    </dsp:sp>
    <dsp:sp modelId="{C89BDCE7-3AAF-4890-955C-D8EE6171E4F4}">
      <dsp:nvSpPr>
        <dsp:cNvPr id="0" name=""/>
        <dsp:cNvSpPr/>
      </dsp:nvSpPr>
      <dsp:spPr>
        <a:xfrm>
          <a:off x="1769364" y="3331606"/>
          <a:ext cx="6460236" cy="963071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600" kern="1200" dirty="0"/>
        </a:p>
      </dsp:txBody>
      <dsp:txXfrm>
        <a:off x="1769364" y="3331606"/>
        <a:ext cx="6460236" cy="963071"/>
      </dsp:txXfrm>
    </dsp:sp>
    <dsp:sp modelId="{D0059F2C-D17E-48C6-A49F-E83B3D1D6682}">
      <dsp:nvSpPr>
        <dsp:cNvPr id="0" name=""/>
        <dsp:cNvSpPr/>
      </dsp:nvSpPr>
      <dsp:spPr>
        <a:xfrm>
          <a:off x="1645920" y="429467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7D7A8-A496-4012-9398-5184D6E7AD89}">
      <dsp:nvSpPr>
        <dsp:cNvPr id="0" name=""/>
        <dsp:cNvSpPr/>
      </dsp:nvSpPr>
      <dsp:spPr>
        <a:xfrm rot="5400000">
          <a:off x="306242" y="2290024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32501-2D7B-44D7-BAC3-D4C3C0E048EA}">
      <dsp:nvSpPr>
        <dsp:cNvPr id="0" name=""/>
        <dsp:cNvSpPr/>
      </dsp:nvSpPr>
      <dsp:spPr>
        <a:xfrm>
          <a:off x="154141" y="2743042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La phase de conception</a:t>
          </a:r>
          <a:endParaRPr lang="fr-FR" sz="1300" kern="1200" dirty="0"/>
        </a:p>
      </dsp:txBody>
      <dsp:txXfrm>
        <a:off x="154141" y="2743042"/>
        <a:ext cx="1368835" cy="1199864"/>
      </dsp:txXfrm>
    </dsp:sp>
    <dsp:sp modelId="{AB4B23C7-3645-4B00-98BF-FD4C07977C29}">
      <dsp:nvSpPr>
        <dsp:cNvPr id="0" name=""/>
        <dsp:cNvSpPr/>
      </dsp:nvSpPr>
      <dsp:spPr>
        <a:xfrm>
          <a:off x="1264705" y="2178400"/>
          <a:ext cx="258270" cy="258270"/>
        </a:xfrm>
        <a:prstGeom prst="triangle">
          <a:avLst>
            <a:gd name="adj" fmla="val 100000"/>
          </a:avLst>
        </a:prstGeom>
        <a:solidFill>
          <a:srgbClr val="00B050"/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1B74B-3496-4FBA-9C58-D2D845056359}">
      <dsp:nvSpPr>
        <dsp:cNvPr id="0" name=""/>
        <dsp:cNvSpPr/>
      </dsp:nvSpPr>
      <dsp:spPr>
        <a:xfrm rot="5400000">
          <a:off x="1981963" y="1875365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D3A90-AF8C-4007-A396-8DE71723DEC7}">
      <dsp:nvSpPr>
        <dsp:cNvPr id="0" name=""/>
        <dsp:cNvSpPr/>
      </dsp:nvSpPr>
      <dsp:spPr>
        <a:xfrm>
          <a:off x="1829863" y="2328383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La phase d’implémentation</a:t>
          </a:r>
          <a:endParaRPr lang="fr-FR" sz="1300" kern="1200" dirty="0"/>
        </a:p>
      </dsp:txBody>
      <dsp:txXfrm>
        <a:off x="1829863" y="2328383"/>
        <a:ext cx="1368835" cy="1199864"/>
      </dsp:txXfrm>
    </dsp:sp>
    <dsp:sp modelId="{1ADD5471-9010-4427-8B11-15D576505026}">
      <dsp:nvSpPr>
        <dsp:cNvPr id="0" name=""/>
        <dsp:cNvSpPr/>
      </dsp:nvSpPr>
      <dsp:spPr>
        <a:xfrm>
          <a:off x="2940427" y="1763741"/>
          <a:ext cx="258270" cy="258270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CC6CC-6011-4E01-A6F7-7F4FF1B5ED0C}">
      <dsp:nvSpPr>
        <dsp:cNvPr id="0" name=""/>
        <dsp:cNvSpPr/>
      </dsp:nvSpPr>
      <dsp:spPr>
        <a:xfrm rot="5400000">
          <a:off x="3657685" y="1460706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7CC14-E907-4897-A62D-7F4827037B22}">
      <dsp:nvSpPr>
        <dsp:cNvPr id="0" name=""/>
        <dsp:cNvSpPr/>
      </dsp:nvSpPr>
      <dsp:spPr>
        <a:xfrm>
          <a:off x="3505584" y="1913724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Test de performance et amélioration</a:t>
          </a:r>
          <a:endParaRPr lang="fr-FR" sz="1300" kern="1200" dirty="0"/>
        </a:p>
      </dsp:txBody>
      <dsp:txXfrm>
        <a:off x="3505584" y="1913724"/>
        <a:ext cx="1368835" cy="1199864"/>
      </dsp:txXfrm>
    </dsp:sp>
    <dsp:sp modelId="{8FC78EB6-DFDC-4B85-9FCD-25059FF76163}">
      <dsp:nvSpPr>
        <dsp:cNvPr id="0" name=""/>
        <dsp:cNvSpPr/>
      </dsp:nvSpPr>
      <dsp:spPr>
        <a:xfrm>
          <a:off x="4616149" y="1349082"/>
          <a:ext cx="258270" cy="258270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B3414-2ECC-48C3-9CE8-AACEB8C0B7C3}">
      <dsp:nvSpPr>
        <dsp:cNvPr id="0" name=""/>
        <dsp:cNvSpPr/>
      </dsp:nvSpPr>
      <dsp:spPr>
        <a:xfrm rot="5400000">
          <a:off x="5333406" y="1046047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chemeClr val="bg1">
            <a:lumMod val="8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9086E-93D6-447D-B30E-488CCEC97D28}">
      <dsp:nvSpPr>
        <dsp:cNvPr id="0" name=""/>
        <dsp:cNvSpPr/>
      </dsp:nvSpPr>
      <dsp:spPr>
        <a:xfrm>
          <a:off x="5181306" y="1499065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Une conception du HTP</a:t>
          </a:r>
          <a:endParaRPr lang="fr-FR" sz="1300" kern="1200" dirty="0"/>
        </a:p>
      </dsp:txBody>
      <dsp:txXfrm>
        <a:off x="5181306" y="1499065"/>
        <a:ext cx="1368835" cy="1199864"/>
      </dsp:txXfrm>
    </dsp:sp>
    <dsp:sp modelId="{920DAB2C-2CDA-4AA3-A842-4C88A8284807}">
      <dsp:nvSpPr>
        <dsp:cNvPr id="0" name=""/>
        <dsp:cNvSpPr/>
      </dsp:nvSpPr>
      <dsp:spPr>
        <a:xfrm>
          <a:off x="6291870" y="934423"/>
          <a:ext cx="258270" cy="258270"/>
        </a:xfrm>
        <a:prstGeom prst="triangle">
          <a:avLst>
            <a:gd name="adj" fmla="val 10000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AF982-0DE8-4766-A813-F84BBFBB3822}">
      <dsp:nvSpPr>
        <dsp:cNvPr id="0" name=""/>
        <dsp:cNvSpPr/>
      </dsp:nvSpPr>
      <dsp:spPr>
        <a:xfrm rot="5400000">
          <a:off x="7009128" y="631388"/>
          <a:ext cx="911191" cy="1516201"/>
        </a:xfrm>
        <a:prstGeom prst="corner">
          <a:avLst>
            <a:gd name="adj1" fmla="val 16120"/>
            <a:gd name="adj2" fmla="val 16110"/>
          </a:avLst>
        </a:prstGeom>
        <a:solidFill>
          <a:schemeClr val="tx1">
            <a:lumMod val="95000"/>
            <a:lumOff val="5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AB1B-D144-49EA-AA23-62CF81C19429}">
      <dsp:nvSpPr>
        <dsp:cNvPr id="0" name=""/>
        <dsp:cNvSpPr/>
      </dsp:nvSpPr>
      <dsp:spPr>
        <a:xfrm>
          <a:off x="6857027" y="1084406"/>
          <a:ext cx="1368835" cy="119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Mise en service</a:t>
          </a:r>
          <a:endParaRPr lang="fr-FR" sz="1300" kern="1200" dirty="0"/>
        </a:p>
      </dsp:txBody>
      <dsp:txXfrm>
        <a:off x="6857027" y="1084406"/>
        <a:ext cx="1368835" cy="119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3B0B2-8752-4FB2-98D5-98254AC5E80D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C658-8C25-47AA-8535-5625D9CEEB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Dans le cadre de travail au Groupe de Recherche </a:t>
            </a:r>
            <a:r>
              <a:rPr lang="fr-FR" dirty="0" err="1" smtClean="0"/>
              <a:t>eRISCS</a:t>
            </a:r>
            <a:r>
              <a:rPr lang="fr-FR" dirty="0" smtClean="0"/>
              <a:t>,</a:t>
            </a:r>
            <a:r>
              <a:rPr lang="fr-FR" baseline="0" dirty="0" smtClean="0"/>
              <a:t> en collaboration avec la RTM</a:t>
            </a:r>
          </a:p>
          <a:p>
            <a:r>
              <a:rPr lang="fr-FR" baseline="0" dirty="0" smtClean="0"/>
              <a:t>- Un projet concernant un système de communication sécurisé entre les bus et le serveur de surveillance</a:t>
            </a:r>
          </a:p>
          <a:p>
            <a:r>
              <a:rPr lang="fr-FR" baseline="0" dirty="0" smtClean="0"/>
              <a:t>- Cette présentation est un résumé de mon travail sur un protocole de communication, inspiré par SVC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920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&lt;expliquer l’étape</a:t>
            </a:r>
            <a:r>
              <a:rPr lang="fr-FR" baseline="0" dirty="0" smtClean="0"/>
              <a:t> par étape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On est dans</a:t>
            </a:r>
            <a:r>
              <a:rPr lang="fr-FR" baseline="0" dirty="0" smtClean="0"/>
              <a:t> la phase d’implémentation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test de performance avec l’aide de l'équipe RTM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conception du HTP est déjà fait, mais optionnelle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67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</a:t>
            </a:r>
            <a:r>
              <a:rPr lang="fr-FR" baseline="0" dirty="0" smtClean="0"/>
              <a:t> plan de présentation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Nous</a:t>
            </a:r>
            <a:r>
              <a:rPr lang="fr-FR" baseline="0" dirty="0" smtClean="0"/>
              <a:t> nous sommes intéressés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Communication de bout en bout </a:t>
            </a:r>
            <a:r>
              <a:rPr lang="fr-FR" baseline="0" dirty="0" err="1" smtClean="0"/>
              <a:t>securisé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dirty="0" err="1" smtClean="0"/>
              <a:t>Reseaux</a:t>
            </a:r>
            <a:r>
              <a:rPr lang="fr-FR" baseline="0" dirty="0" smtClean="0"/>
              <a:t> multiple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Niveau de </a:t>
            </a:r>
            <a:r>
              <a:rPr lang="fr-FR" smtClean="0"/>
              <a:t>sécurité</a:t>
            </a:r>
            <a:r>
              <a:rPr lang="fr-FR" baseline="0" smtClean="0"/>
              <a:t> homogène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4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baseline="0" dirty="0" smtClean="0"/>
              <a:t> Basculement  rapide de connexion: le bus entre et sort d’une cellule de signal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Grosse volume de données : à compter la vidéo-surveillance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Diversité de types et de priorités : les données des captures de vitesse ou géographique, des caméras, des communications du conducteur…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Temps réel : pour servir une réaction rapide au cas d’incidence 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Sécurisé: pour protéger la vie privée des clients et le fonctionnement</a:t>
            </a:r>
            <a:r>
              <a:rPr lang="fr-FR" baseline="0" dirty="0" smtClean="0"/>
              <a:t> du service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8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</a:t>
            </a:r>
            <a:r>
              <a:rPr lang="fr-FR" baseline="0" dirty="0" smtClean="0"/>
              <a:t> les cons des solutions existantes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SSH</a:t>
            </a:r>
            <a:r>
              <a:rPr lang="fr-FR" baseline="0" dirty="0" smtClean="0"/>
              <a:t> et SSL/TLS: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 utilisent TCP/IP -&gt; la reprise de connexion prend beaucoup de temps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protection d’identité du client: seulement SSH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Surcharge des échanges de messages : SSH = 16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IPSec : 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bas niveau -&gt; difficulté à maintenir, augmente la vecteur d’attaque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compatibilité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 défauts dans</a:t>
            </a:r>
            <a:r>
              <a:rPr lang="fr-FR" baseline="0" dirty="0" smtClean="0"/>
              <a:t> la conception du SVC à améliorer: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4 échanges de message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Sensible aux attaques</a:t>
            </a:r>
            <a:r>
              <a:rPr lang="fr-FR" baseline="0" dirty="0" smtClean="0"/>
              <a:t> par rejeu, remédié par l’ajoute de timestamps (pas une bonne idée)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La nouvelle version fait passer tous ces défauts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implémentation introduit aussi le découplage</a:t>
            </a:r>
            <a:r>
              <a:rPr lang="fr-FR" baseline="0" dirty="0" smtClean="0"/>
              <a:t> entre l’application et le service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service fournit la connexion sécurisée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Profiter une même chiffrement vers un hôte identique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Mettre en place le traitement de priorités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L’application est en charge de l’authentification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Mise à jour facile, sans interruption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Une application</a:t>
            </a:r>
            <a:r>
              <a:rPr lang="fr-FR" baseline="0" dirty="0" smtClean="0"/>
              <a:t> doit hériter </a:t>
            </a:r>
            <a:r>
              <a:rPr lang="fr-FR" baseline="0" dirty="0" err="1" smtClean="0"/>
              <a:t>SVCApp</a:t>
            </a:r>
            <a:r>
              <a:rPr lang="fr-FR" baseline="0" dirty="0" smtClean="0"/>
              <a:t> pour pourvoir initialiser une instance du SVC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Elle utilisera aussi des classes utilitaires et une implémentation de méthode d’authentification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DaemonEndPoint</a:t>
            </a:r>
            <a:r>
              <a:rPr lang="fr-FR" baseline="0" dirty="0" smtClean="0"/>
              <a:t> est une bout de communication du côté service correspondant au celui du côté application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fois avoir passé les étapes STS, un </a:t>
            </a:r>
            <a:r>
              <a:rPr lang="fr-FR" baseline="0" dirty="0" err="1" smtClean="0"/>
              <a:t>DaemonService</a:t>
            </a:r>
            <a:r>
              <a:rPr lang="fr-FR" baseline="0" dirty="0" smtClean="0"/>
              <a:t> servira à chiffrer et déchiffrer les données viennent d’un hôte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000" b="1" dirty="0" smtClean="0">
                <a:solidFill>
                  <a:schemeClr val="accent3">
                    <a:lumMod val="75000"/>
                  </a:schemeClr>
                </a:solidFill>
                <a:latin typeface="Avdira" pitchFamily="18" charset="0"/>
                <a:ea typeface="Avdira" pitchFamily="18" charset="0"/>
              </a:rPr>
              <a:t>CONCEPTION D’UN PROTOCOLE ET APPLICATION</a:t>
            </a:r>
            <a:endParaRPr lang="fr-FR" sz="4800" b="1" dirty="0">
              <a:solidFill>
                <a:srgbClr val="C00000"/>
              </a:solidFill>
              <a:latin typeface="Avdira" pitchFamily="18" charset="0"/>
              <a:ea typeface="Avdira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68208" cy="1752600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POUR</a:t>
            </a:r>
            <a:r>
              <a:rPr lang="fr-FR" sz="4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LA COMMUNICATION D’UN RÉSEAU DE TRANSPORT PUBLIC (RTM)</a:t>
            </a:r>
            <a:endParaRPr lang="fr-FR" sz="40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8" y="668576"/>
            <a:ext cx="2055374" cy="45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48680"/>
            <a:ext cx="1777752" cy="8018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68144" y="6237312"/>
            <a:ext cx="27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Marseille 2016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30040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5670963" y="854928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les </a:t>
            </a:r>
            <a:r>
              <a:rPr lang="fr-FR" sz="2400" dirty="0">
                <a:solidFill>
                  <a:srgbClr val="00B050"/>
                </a:solidFill>
              </a:rPr>
              <a:t>trames SVC </a:t>
            </a:r>
            <a:r>
              <a:rPr lang="fr-FR" sz="2400" dirty="0" smtClean="0">
                <a:solidFill>
                  <a:srgbClr val="00B050"/>
                </a:solidFill>
              </a:rPr>
              <a:t>(4/5)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96473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187317-96AB-45CC-9900-C173EB7FB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6187317-96AB-45CC-9900-C173EB7FB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B0DCA0-3970-49DC-BAE6-06CD0D855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EB0DCA0-3970-49DC-BAE6-06CD0D855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4D4916-00CD-42C5-835D-D9DBD581E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6D4D4916-00CD-42C5-835D-D9DBD581E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62C587-AA0F-4B44-B2CF-1E322CB11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B62C587-AA0F-4B44-B2CF-1E322CB11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">
                                            <p:graphicEl>
                                              <a:dgm id="{46187317-96AB-45CC-9900-C173EB7FB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6" dur="indefinite"/>
                                        <p:tgtEl>
                                          <p:spTgt spid="4">
                                            <p:graphicEl>
                                              <a:dgm id="{46187317-96AB-45CC-9900-C173EB7FB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">
                                            <p:graphicEl>
                                              <a:dgm id="{3EB0DCA0-3970-49DC-BAE6-06CD0D855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9" dur="indefinite"/>
                                        <p:tgtEl>
                                          <p:spTgt spid="4">
                                            <p:graphicEl>
                                              <a:dgm id="{3EB0DCA0-3970-49DC-BAE6-06CD0D855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">
                                            <p:graphicEl>
                                              <a:dgm id="{6D4D4916-00CD-42C5-835D-D9DBD581E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2" dur="indefinite"/>
                                        <p:tgtEl>
                                          <p:spTgt spid="4">
                                            <p:graphicEl>
                                              <a:dgm id="{6D4D4916-00CD-42C5-835D-D9DBD581E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">
                                            <p:graphicEl>
                                              <a:dgm id="{CB62C587-AA0F-4B44-B2CF-1E322CB11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5" dur="indefinite"/>
                                        <p:tgtEl>
                                          <p:spTgt spid="4">
                                            <p:graphicEl>
                                              <a:dgm id="{CB62C587-AA0F-4B44-B2CF-1E322CB11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CCCD42-0191-488A-B988-EB526E9C9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66CCCD42-0191-488A-B988-EB526E9C9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16B372-6D38-4C87-858B-146338749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5416B372-6D38-4C87-858B-146338749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E811C9-F7BD-4730-BC95-43FF8B0E6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7CE811C9-F7BD-4730-BC95-43FF8B0E6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0042B2-0C48-4F51-97E9-49E30F9A2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50042B2-0C48-4F51-97E9-49E30F9A2B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">
                                            <p:graphicEl>
                                              <a:dgm id="{66CCCD42-0191-488A-B988-EB526E9C9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2" dur="indefinite"/>
                                        <p:tgtEl>
                                          <p:spTgt spid="4">
                                            <p:graphicEl>
                                              <a:dgm id="{66CCCD42-0191-488A-B988-EB526E9C9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">
                                            <p:graphicEl>
                                              <a:dgm id="{5416B372-6D38-4C87-858B-146338749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5" dur="indefinite"/>
                                        <p:tgtEl>
                                          <p:spTgt spid="4">
                                            <p:graphicEl>
                                              <a:dgm id="{5416B372-6D38-4C87-858B-146338749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">
                                            <p:graphicEl>
                                              <a:dgm id="{7CE811C9-F7BD-4730-BC95-43FF8B0E6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8" dur="indefinite"/>
                                        <p:tgtEl>
                                          <p:spTgt spid="4">
                                            <p:graphicEl>
                                              <a:dgm id="{7CE811C9-F7BD-4730-BC95-43FF8B0E6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4">
                                            <p:graphicEl>
                                              <a:dgm id="{150042B2-0C48-4F51-97E9-49E30F9A2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1" dur="indefinite"/>
                                        <p:tgtEl>
                                          <p:spTgt spid="4">
                                            <p:graphicEl>
                                              <a:dgm id="{150042B2-0C48-4F51-97E9-49E30F9A2B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833248-1BE7-493E-B868-5C7039EEA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6B833248-1BE7-493E-B868-5C7039EEA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DFF5DA-4194-4E94-A6CC-7018EB82F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9FDFF5DA-4194-4E94-A6CC-7018EB82FD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59F2C-D17E-48C6-A49F-E83B3D1D6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D0059F2C-D17E-48C6-A49F-E83B3D1D66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9BDCE7-3AAF-4890-955C-D8EE6171E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C89BDCE7-3AAF-4890-955C-D8EE6171E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4">
                                            <p:graphicEl>
                                              <a:dgm id="{6B833248-1BE7-493E-B868-5C7039EEA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8" dur="indefinite"/>
                                        <p:tgtEl>
                                          <p:spTgt spid="4">
                                            <p:graphicEl>
                                              <a:dgm id="{6B833248-1BE7-493E-B868-5C7039EEA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4">
                                            <p:graphicEl>
                                              <a:dgm id="{9FDFF5DA-4194-4E94-A6CC-7018EB82F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1" dur="indefinite"/>
                                        <p:tgtEl>
                                          <p:spTgt spid="4">
                                            <p:graphicEl>
                                              <a:dgm id="{9FDFF5DA-4194-4E94-A6CC-7018EB82FD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4">
                                            <p:graphicEl>
                                              <a:dgm id="{D0059F2C-D17E-48C6-A49F-E83B3D1D6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4" dur="indefinite"/>
                                        <p:tgtEl>
                                          <p:spTgt spid="4">
                                            <p:graphicEl>
                                              <a:dgm id="{D0059F2C-D17E-48C6-A49F-E83B3D1D66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4">
                                            <p:graphicEl>
                                              <a:dgm id="{C89BDCE7-3AAF-4890-955C-D8EE6171E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7" dur="indefinite"/>
                                        <p:tgtEl>
                                          <p:spTgt spid="4">
                                            <p:graphicEl>
                                              <a:dgm id="{C89BDCE7-3AAF-4890-955C-D8EE6171E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  <p:bldGraphic spid="4" grpId="2" uiExpand="1">
        <p:bldSub>
          <a:bldDgm bld="one"/>
        </p:bldSub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8" y="1600200"/>
            <a:ext cx="7594723" cy="4876800"/>
          </a:xfrm>
        </p:spPr>
      </p:pic>
      <p:sp>
        <p:nvSpPr>
          <p:cNvPr id="3" name="Rectangle 2"/>
          <p:cNvSpPr/>
          <p:nvPr/>
        </p:nvSpPr>
        <p:spPr>
          <a:xfrm>
            <a:off x="4535579" y="861785"/>
            <a:ext cx="4140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la </a:t>
            </a:r>
            <a:r>
              <a:rPr lang="fr-FR" sz="2400" dirty="0">
                <a:solidFill>
                  <a:srgbClr val="00B050"/>
                </a:solidFill>
              </a:rPr>
              <a:t>négociation complète </a:t>
            </a:r>
            <a:r>
              <a:rPr lang="fr-FR" sz="2400" dirty="0" smtClean="0">
                <a:solidFill>
                  <a:srgbClr val="00B050"/>
                </a:solidFill>
              </a:rPr>
              <a:t>(5/5)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004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V. Conclusion</a:t>
            </a:r>
            <a:endParaRPr lang="fr-FR" sz="24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2907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548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Merci de votre attention!</a:t>
            </a:r>
            <a:endParaRPr lang="fr-F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0" y="3850325"/>
            <a:ext cx="4344248" cy="27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2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PRESENTATION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84465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24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3B85E84-EF66-4358-9C7D-5F585AFA7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C3B85E84-EF66-4358-9C7D-5F585AFA7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238893-8FDF-4059-92A0-BBB7FAD3B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05238893-8FDF-4059-92A0-BBB7FAD3BE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4EA555A-D2CE-4EF7-8F6E-231515415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A4EA555A-D2CE-4EF7-8F6E-231515415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E9F780-B427-450F-951C-D68F9DAFF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A2E9F780-B427-450F-951C-D68F9DAFF1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FC6B6D-E252-4624-B41A-297F7831B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68FC6B6D-E252-4624-B41A-297F7831B2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6192688" cy="4644516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I. Introduction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39752" y="2132856"/>
            <a:ext cx="2160240" cy="864096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5580112" y="15567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Protocole de communication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283968" y="1741458"/>
            <a:ext cx="1296144" cy="517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8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II. Etat de l’art</a:t>
            </a:r>
            <a:endParaRPr lang="fr-FR" sz="2400" dirty="0">
              <a:solidFill>
                <a:srgbClr val="00B05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211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3789437" y="888529"/>
            <a:ext cx="5012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la </a:t>
            </a:r>
            <a:r>
              <a:rPr lang="fr-FR" sz="2400" dirty="0">
                <a:solidFill>
                  <a:srgbClr val="00B050"/>
                </a:solidFill>
              </a:rPr>
              <a:t>nature de la communication </a:t>
            </a:r>
            <a:r>
              <a:rPr lang="fr-FR" sz="2400" dirty="0" smtClean="0">
                <a:solidFill>
                  <a:srgbClr val="00B050"/>
                </a:solidFill>
              </a:rPr>
              <a:t>(1/1)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468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F6D20C-803C-4EFD-AC14-A4E0FE25B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ECF6D20C-803C-4EFD-AC14-A4E0FE25BF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F384C0C-313D-49B4-8B4B-BFDABC0D6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8">
                                            <p:graphicEl>
                                              <a:dgm id="{5F384C0C-313D-49B4-8B4B-BFDABC0D6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B6A527-2756-4701-8169-068383A23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>
                                            <p:graphicEl>
                                              <a:dgm id="{87B6A527-2756-4701-8169-068383A23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48C5B99-BAC0-41AA-B867-7A494D64E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8">
                                            <p:graphicEl>
                                              <a:dgm id="{C48C5B99-BAC0-41AA-B867-7A494D64E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7D2A48-AB1C-40EF-912F-D5178B4D8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dgm id="{CE7D2A48-AB1C-40EF-912F-D5178B4D80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9760CA1-8D78-4CBF-BE97-4B2047073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C9760CA1-8D78-4CBF-BE97-4B20470739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DF99A0-88BE-461E-9A37-A3A803537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8">
                                            <p:graphicEl>
                                              <a:dgm id="{2BDF99A0-88BE-461E-9A37-A3A803537B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F53943-BBB8-4D9B-951F-52B2804D2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8">
                                            <p:graphicEl>
                                              <a:dgm id="{D4F53943-BBB8-4D9B-951F-52B2804D23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9C7211-11AB-4630-9AED-A316B49AF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8">
                                            <p:graphicEl>
                                              <a:dgm id="{B19C7211-11AB-4630-9AED-A316B49AF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FA18EBE-A242-414E-B6C7-045BB0A05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3FA18EBE-A242-414E-B6C7-045BB0A05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ln w="12700">
            <a:noFill/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/>
              <a:t>Les exigences</a:t>
            </a:r>
            <a:endParaRPr lang="fr-F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III. Analyse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Sans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connexion</a:t>
            </a:r>
          </a:p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Reprise de connexion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rapide</a:t>
            </a:r>
          </a:p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Confidentialité persistante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parfaite</a:t>
            </a:r>
          </a:p>
          <a:p>
            <a:pPr lvl="0"/>
            <a:r>
              <a:rPr lang="fr-FR" sz="2000" dirty="0" smtClean="0">
                <a:latin typeface="Alfios" pitchFamily="18" charset="0"/>
                <a:ea typeface="Alfios" pitchFamily="18" charset="0"/>
              </a:rPr>
              <a:t>Economie </a:t>
            </a:r>
            <a:r>
              <a:rPr lang="fr-FR" sz="2000" dirty="0">
                <a:latin typeface="Alfios" pitchFamily="18" charset="0"/>
                <a:ea typeface="Alfios" pitchFamily="18" charset="0"/>
              </a:rPr>
              <a:t>de la bande passante</a:t>
            </a:r>
            <a:endParaRPr lang="fr-FR" sz="2000" dirty="0" smtClean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Indépendance de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l’environnement</a:t>
            </a:r>
            <a:endParaRPr lang="fr-FR" sz="2000" dirty="0">
              <a:latin typeface="Alfios" pitchFamily="18" charset="0"/>
              <a:ea typeface="Alfios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SSH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SSL/TLS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IPSec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ln w="3175">
            <a:noFill/>
            <a:prstDash val="lgDash"/>
          </a:ln>
        </p:spPr>
        <p:txBody>
          <a:bodyPr/>
          <a:lstStyle/>
          <a:p>
            <a:r>
              <a:rPr lang="fr-FR" b="1" dirty="0" smtClean="0"/>
              <a:t>Les solutions existantes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3093740" y="878240"/>
            <a:ext cx="5921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la </a:t>
            </a:r>
            <a:r>
              <a:rPr lang="fr-FR" sz="2400" dirty="0">
                <a:solidFill>
                  <a:srgbClr val="00B050"/>
                </a:solidFill>
              </a:rPr>
              <a:t>motivation d’un nouveau </a:t>
            </a:r>
            <a:r>
              <a:rPr lang="fr-FR" sz="2400" dirty="0" smtClean="0">
                <a:solidFill>
                  <a:srgbClr val="00B050"/>
                </a:solidFill>
              </a:rPr>
              <a:t>protocole (1/2)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3149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" grpId="0" build="p"/>
      <p:bldP spid="6" grpId="0" build="p"/>
      <p:bldP spid="10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III. Analyse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3932238" cy="324035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3" y="2736956"/>
            <a:ext cx="3932237" cy="3354176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SVC original</a:t>
            </a:r>
            <a:endParaRPr lang="fr-FR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1" dirty="0" smtClean="0"/>
              <a:t>SVC modifié</a:t>
            </a:r>
            <a:endParaRPr lang="fr-FR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403648" y="2647945"/>
            <a:ext cx="2065864" cy="276999"/>
            <a:chOff x="1403648" y="2647945"/>
            <a:chExt cx="2065864" cy="27699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403648" y="2852936"/>
              <a:ext cx="20162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2647945"/>
              <a:ext cx="1849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connection request</a:t>
              </a:r>
              <a:endParaRPr lang="fr-FR" sz="1200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163574" y="836712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amélioration </a:t>
            </a:r>
            <a:r>
              <a:rPr lang="fr-FR" sz="2400" dirty="0">
                <a:solidFill>
                  <a:srgbClr val="00B050"/>
                </a:solidFill>
              </a:rPr>
              <a:t>du SVC </a:t>
            </a:r>
            <a:r>
              <a:rPr lang="fr-FR" sz="2400" dirty="0" smtClean="0">
                <a:solidFill>
                  <a:srgbClr val="00B050"/>
                </a:solidFill>
              </a:rPr>
              <a:t>(2/2)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787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4" y="1600200"/>
            <a:ext cx="7922311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879103"/>
            <a:ext cx="5304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architecture</a:t>
            </a:r>
            <a:r>
              <a:rPr lang="fr-FR" sz="2400" dirty="0">
                <a:solidFill>
                  <a:srgbClr val="00B050"/>
                </a:solidFill>
              </a:rPr>
              <a:t> service-applications </a:t>
            </a:r>
            <a:r>
              <a:rPr lang="fr-FR" sz="2400" dirty="0" smtClean="0">
                <a:solidFill>
                  <a:srgbClr val="00B050"/>
                </a:solidFill>
              </a:rPr>
              <a:t>(1/5)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4553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07" y="1600200"/>
            <a:ext cx="6396785" cy="4876800"/>
          </a:xfrm>
        </p:spPr>
      </p:pic>
      <p:sp>
        <p:nvSpPr>
          <p:cNvPr id="5" name="Rectangle 4"/>
          <p:cNvSpPr/>
          <p:nvPr/>
        </p:nvSpPr>
        <p:spPr>
          <a:xfrm>
            <a:off x="5652120" y="879102"/>
            <a:ext cx="3044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côté </a:t>
            </a:r>
            <a:r>
              <a:rPr lang="fr-FR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application</a:t>
            </a: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(2/5)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61058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IV. Solution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26" y="1600200"/>
            <a:ext cx="3776546" cy="4876800"/>
          </a:xfrm>
        </p:spPr>
      </p:pic>
      <p:sp>
        <p:nvSpPr>
          <p:cNvPr id="3" name="Rectangle 2"/>
          <p:cNvSpPr/>
          <p:nvPr/>
        </p:nvSpPr>
        <p:spPr>
          <a:xfrm>
            <a:off x="6044059" y="868611"/>
            <a:ext cx="2545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côté </a:t>
            </a:r>
            <a:r>
              <a:rPr lang="fr-FR" sz="2400" dirty="0">
                <a:solidFill>
                  <a:srgbClr val="FF0000"/>
                </a:solidFill>
              </a:rPr>
              <a:t>service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(3/5)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4767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1072</TotalTime>
  <Words>561</Words>
  <Application>Microsoft Office PowerPoint</Application>
  <PresentationFormat>On-screen Show (4:3)</PresentationFormat>
  <Paragraphs>108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CONCEPTION D’UN PROTOCOLE ET APPLICATION</vt:lpstr>
      <vt:lpstr>PLAN DE PRESENTATION</vt:lpstr>
      <vt:lpstr>I. Introduction</vt:lpstr>
      <vt:lpstr>II. Etat de l’art</vt:lpstr>
      <vt:lpstr>III. Analyse</vt:lpstr>
      <vt:lpstr>III. Analyse</vt:lpstr>
      <vt:lpstr>IV. Solution</vt:lpstr>
      <vt:lpstr>IV. Solution</vt:lpstr>
      <vt:lpstr>IV. Solution</vt:lpstr>
      <vt:lpstr>IV. Solution</vt:lpstr>
      <vt:lpstr>IV. Solution</vt:lpstr>
      <vt:lpstr>V. Conclusion</vt:lpstr>
      <vt:lpstr>Merci de votre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38</cp:revision>
  <dcterms:created xsi:type="dcterms:W3CDTF">2016-09-04T17:51:23Z</dcterms:created>
  <dcterms:modified xsi:type="dcterms:W3CDTF">2016-09-13T10:18:30Z</dcterms:modified>
</cp:coreProperties>
</file>