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8F330-A505-4B43-AD9D-D556A5E903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A3A43BC-5587-481E-9931-F3F9AE0F00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</a:t>
          </a:r>
          <a:endParaRPr lang="en-US"/>
        </a:p>
      </dgm:t>
    </dgm:pt>
    <dgm:pt modelId="{EB5545BA-8738-4330-AB87-6852C2708AD8}" type="parTrans" cxnId="{AA88F602-6711-4C41-AB6E-A92979BE3D3A}">
      <dgm:prSet/>
      <dgm:spPr/>
      <dgm:t>
        <a:bodyPr/>
        <a:lstStyle/>
        <a:p>
          <a:endParaRPr lang="en-US" sz="2000"/>
        </a:p>
      </dgm:t>
    </dgm:pt>
    <dgm:pt modelId="{46021E86-2E14-4891-ACAB-8F891ECEB16A}" type="sibTrans" cxnId="{AA88F602-6711-4C41-AB6E-A92979BE3D3A}">
      <dgm:prSet/>
      <dgm:spPr/>
      <dgm:t>
        <a:bodyPr/>
        <a:lstStyle/>
        <a:p>
          <a:endParaRPr lang="en-US"/>
        </a:p>
      </dgm:t>
    </dgm:pt>
    <dgm:pt modelId="{CC8644A1-E93E-4E25-AA0A-77CD3588AE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Information</a:t>
          </a:r>
          <a:endParaRPr lang="en-US"/>
        </a:p>
      </dgm:t>
    </dgm:pt>
    <dgm:pt modelId="{CC1F1D83-3728-4A03-B9C5-647D3B579F33}" type="parTrans" cxnId="{C188496E-27C8-4318-B1B6-2BB89E1CDDF6}">
      <dgm:prSet/>
      <dgm:spPr/>
      <dgm:t>
        <a:bodyPr/>
        <a:lstStyle/>
        <a:p>
          <a:endParaRPr lang="en-US" sz="2000"/>
        </a:p>
      </dgm:t>
    </dgm:pt>
    <dgm:pt modelId="{79BAFFE8-8695-4CB5-817B-57FD5DC45977}" type="sibTrans" cxnId="{C188496E-27C8-4318-B1B6-2BB89E1CDDF6}">
      <dgm:prSet/>
      <dgm:spPr/>
      <dgm:t>
        <a:bodyPr/>
        <a:lstStyle/>
        <a:p>
          <a:endParaRPr lang="en-US"/>
        </a:p>
      </dgm:t>
    </dgm:pt>
    <dgm:pt modelId="{56BB56D1-22FB-4C8E-A4CE-9559F5B46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Knowledge</a:t>
          </a:r>
          <a:endParaRPr lang="en-US"/>
        </a:p>
      </dgm:t>
    </dgm:pt>
    <dgm:pt modelId="{FC227232-DCD4-4370-9221-0D9322C9DDFC}" type="parTrans" cxnId="{1E69D6CA-F6F2-43A6-A6D7-1AE8C5C0CD01}">
      <dgm:prSet/>
      <dgm:spPr/>
      <dgm:t>
        <a:bodyPr/>
        <a:lstStyle/>
        <a:p>
          <a:endParaRPr lang="en-US" sz="2000"/>
        </a:p>
      </dgm:t>
    </dgm:pt>
    <dgm:pt modelId="{C4C46A39-F817-4082-8554-6773CDB3E5D1}" type="sibTrans" cxnId="{1E69D6CA-F6F2-43A6-A6D7-1AE8C5C0CD01}">
      <dgm:prSet/>
      <dgm:spPr/>
      <dgm:t>
        <a:bodyPr/>
        <a:lstStyle/>
        <a:p>
          <a:endParaRPr lang="en-US"/>
        </a:p>
      </dgm:t>
    </dgm:pt>
    <dgm:pt modelId="{F9144A41-2AE9-47E1-911A-A19AC3034B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Wisdom</a:t>
          </a:r>
          <a:endParaRPr lang="en-US"/>
        </a:p>
      </dgm:t>
    </dgm:pt>
    <dgm:pt modelId="{6BBBE079-2653-4237-B456-D29FAA3049F5}" type="parTrans" cxnId="{53A11466-EE12-4F64-8B1F-0B124605FFCC}">
      <dgm:prSet/>
      <dgm:spPr/>
      <dgm:t>
        <a:bodyPr/>
        <a:lstStyle/>
        <a:p>
          <a:endParaRPr lang="en-US" sz="2000"/>
        </a:p>
      </dgm:t>
    </dgm:pt>
    <dgm:pt modelId="{E1638BB7-947F-4C72-BF8C-8032E1981551}" type="sibTrans" cxnId="{53A11466-EE12-4F64-8B1F-0B124605FFCC}">
      <dgm:prSet/>
      <dgm:spPr/>
      <dgm:t>
        <a:bodyPr/>
        <a:lstStyle/>
        <a:p>
          <a:endParaRPr lang="en-US"/>
        </a:p>
      </dgm:t>
    </dgm:pt>
    <dgm:pt modelId="{BBF77E35-050F-47F4-95F0-46895D73998D}" type="pres">
      <dgm:prSet presAssocID="{CB28F330-A505-4B43-AD9D-D556A5E903B7}" presName="root" presStyleCnt="0">
        <dgm:presLayoutVars>
          <dgm:dir/>
          <dgm:resizeHandles val="exact"/>
        </dgm:presLayoutVars>
      </dgm:prSet>
      <dgm:spPr/>
    </dgm:pt>
    <dgm:pt modelId="{84A7572A-4934-489D-AB02-42037460B209}" type="pres">
      <dgm:prSet presAssocID="{2A3A43BC-5587-481E-9931-F3F9AE0F0075}" presName="compNode" presStyleCnt="0"/>
      <dgm:spPr/>
    </dgm:pt>
    <dgm:pt modelId="{E4E622B6-C7BA-4D4A-AE3F-6D549E88A150}" type="pres">
      <dgm:prSet presAssocID="{2A3A43BC-5587-481E-9931-F3F9AE0F00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D8ECA3-DEA7-481C-8A42-834A6CBC2AE0}" type="pres">
      <dgm:prSet presAssocID="{2A3A43BC-5587-481E-9931-F3F9AE0F0075}" presName="spaceRect" presStyleCnt="0"/>
      <dgm:spPr/>
    </dgm:pt>
    <dgm:pt modelId="{DFB06797-8959-4108-B383-A0D4CC56A2BD}" type="pres">
      <dgm:prSet presAssocID="{2A3A43BC-5587-481E-9931-F3F9AE0F0075}" presName="textRect" presStyleLbl="revTx" presStyleIdx="0" presStyleCnt="4">
        <dgm:presLayoutVars>
          <dgm:chMax val="1"/>
          <dgm:chPref val="1"/>
        </dgm:presLayoutVars>
      </dgm:prSet>
      <dgm:spPr/>
    </dgm:pt>
    <dgm:pt modelId="{4F111B22-308E-45DD-ADEF-A44D09F97DF0}" type="pres">
      <dgm:prSet presAssocID="{46021E86-2E14-4891-ACAB-8F891ECEB16A}" presName="sibTrans" presStyleCnt="0"/>
      <dgm:spPr/>
    </dgm:pt>
    <dgm:pt modelId="{637D615E-AD90-4FD2-B153-50418BACD585}" type="pres">
      <dgm:prSet presAssocID="{CC8644A1-E93E-4E25-AA0A-77CD3588AECC}" presName="compNode" presStyleCnt="0"/>
      <dgm:spPr/>
    </dgm:pt>
    <dgm:pt modelId="{A638873B-4087-47F8-B8AC-DD3C0D5CA9FD}" type="pres">
      <dgm:prSet presAssocID="{CC8644A1-E93E-4E25-AA0A-77CD3588AE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44B7768-43BD-40D5-A5D6-54AAB8BEFCA2}" type="pres">
      <dgm:prSet presAssocID="{CC8644A1-E93E-4E25-AA0A-77CD3588AECC}" presName="spaceRect" presStyleCnt="0"/>
      <dgm:spPr/>
    </dgm:pt>
    <dgm:pt modelId="{8A27879D-4DE1-4E91-B347-C6801A5D1B4D}" type="pres">
      <dgm:prSet presAssocID="{CC8644A1-E93E-4E25-AA0A-77CD3588AECC}" presName="textRect" presStyleLbl="revTx" presStyleIdx="1" presStyleCnt="4">
        <dgm:presLayoutVars>
          <dgm:chMax val="1"/>
          <dgm:chPref val="1"/>
        </dgm:presLayoutVars>
      </dgm:prSet>
      <dgm:spPr/>
    </dgm:pt>
    <dgm:pt modelId="{C86121D3-9864-46FD-9322-A0EAAEBA388A}" type="pres">
      <dgm:prSet presAssocID="{79BAFFE8-8695-4CB5-817B-57FD5DC45977}" presName="sibTrans" presStyleCnt="0"/>
      <dgm:spPr/>
    </dgm:pt>
    <dgm:pt modelId="{7851EE0C-BC38-4E3A-940E-F1B54CF85AC7}" type="pres">
      <dgm:prSet presAssocID="{56BB56D1-22FB-4C8E-A4CE-9559F5B46055}" presName="compNode" presStyleCnt="0"/>
      <dgm:spPr/>
    </dgm:pt>
    <dgm:pt modelId="{BC6A87FA-C6B9-4E6F-B393-513EBD40CBFF}" type="pres">
      <dgm:prSet presAssocID="{56BB56D1-22FB-4C8E-A4CE-9559F5B460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E02F47E-3883-4D2B-9DE1-7029ED6B5132}" type="pres">
      <dgm:prSet presAssocID="{56BB56D1-22FB-4C8E-A4CE-9559F5B46055}" presName="spaceRect" presStyleCnt="0"/>
      <dgm:spPr/>
    </dgm:pt>
    <dgm:pt modelId="{3601BFB7-E009-4FA1-9041-B431DDD7B1A5}" type="pres">
      <dgm:prSet presAssocID="{56BB56D1-22FB-4C8E-A4CE-9559F5B46055}" presName="textRect" presStyleLbl="revTx" presStyleIdx="2" presStyleCnt="4">
        <dgm:presLayoutVars>
          <dgm:chMax val="1"/>
          <dgm:chPref val="1"/>
        </dgm:presLayoutVars>
      </dgm:prSet>
      <dgm:spPr/>
    </dgm:pt>
    <dgm:pt modelId="{A6CD765C-441C-47F5-BEA3-26B77BB503C6}" type="pres">
      <dgm:prSet presAssocID="{C4C46A39-F817-4082-8554-6773CDB3E5D1}" presName="sibTrans" presStyleCnt="0"/>
      <dgm:spPr/>
    </dgm:pt>
    <dgm:pt modelId="{F5687042-2C22-4933-9008-62E09E5AD8E0}" type="pres">
      <dgm:prSet presAssocID="{F9144A41-2AE9-47E1-911A-A19AC3034B45}" presName="compNode" presStyleCnt="0"/>
      <dgm:spPr/>
    </dgm:pt>
    <dgm:pt modelId="{EBCCA661-383F-4899-96C4-C3B6BC8EC235}" type="pres">
      <dgm:prSet presAssocID="{F9144A41-2AE9-47E1-911A-A19AC3034B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20A7E5-5977-4F4E-9E03-323482D48AF2}" type="pres">
      <dgm:prSet presAssocID="{F9144A41-2AE9-47E1-911A-A19AC3034B45}" presName="spaceRect" presStyleCnt="0"/>
      <dgm:spPr/>
    </dgm:pt>
    <dgm:pt modelId="{CC33AF91-77AE-4200-91F7-374AD1A9477A}" type="pres">
      <dgm:prSet presAssocID="{F9144A41-2AE9-47E1-911A-A19AC3034B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88F602-6711-4C41-AB6E-A92979BE3D3A}" srcId="{CB28F330-A505-4B43-AD9D-D556A5E903B7}" destId="{2A3A43BC-5587-481E-9931-F3F9AE0F0075}" srcOrd="0" destOrd="0" parTransId="{EB5545BA-8738-4330-AB87-6852C2708AD8}" sibTransId="{46021E86-2E14-4891-ACAB-8F891ECEB16A}"/>
    <dgm:cxn modelId="{53A11466-EE12-4F64-8B1F-0B124605FFCC}" srcId="{CB28F330-A505-4B43-AD9D-D556A5E903B7}" destId="{F9144A41-2AE9-47E1-911A-A19AC3034B45}" srcOrd="3" destOrd="0" parTransId="{6BBBE079-2653-4237-B456-D29FAA3049F5}" sibTransId="{E1638BB7-947F-4C72-BF8C-8032E1981551}"/>
    <dgm:cxn modelId="{C188496E-27C8-4318-B1B6-2BB89E1CDDF6}" srcId="{CB28F330-A505-4B43-AD9D-D556A5E903B7}" destId="{CC8644A1-E93E-4E25-AA0A-77CD3588AECC}" srcOrd="1" destOrd="0" parTransId="{CC1F1D83-3728-4A03-B9C5-647D3B579F33}" sibTransId="{79BAFFE8-8695-4CB5-817B-57FD5DC45977}"/>
    <dgm:cxn modelId="{5801985A-8B9E-4795-B93C-61314D3B838F}" type="presOf" srcId="{CB28F330-A505-4B43-AD9D-D556A5E903B7}" destId="{BBF77E35-050F-47F4-95F0-46895D73998D}" srcOrd="0" destOrd="0" presId="urn:microsoft.com/office/officeart/2018/2/layout/IconLabelList"/>
    <dgm:cxn modelId="{3D2EF87A-35A1-41EB-973E-09A1D4B3A49D}" type="presOf" srcId="{2A3A43BC-5587-481E-9931-F3F9AE0F0075}" destId="{DFB06797-8959-4108-B383-A0D4CC56A2BD}" srcOrd="0" destOrd="0" presId="urn:microsoft.com/office/officeart/2018/2/layout/IconLabelList"/>
    <dgm:cxn modelId="{F8099AAA-B149-4E32-8EBA-A49AE1321903}" type="presOf" srcId="{F9144A41-2AE9-47E1-911A-A19AC3034B45}" destId="{CC33AF91-77AE-4200-91F7-374AD1A9477A}" srcOrd="0" destOrd="0" presId="urn:microsoft.com/office/officeart/2018/2/layout/IconLabelList"/>
    <dgm:cxn modelId="{1E69D6CA-F6F2-43A6-A6D7-1AE8C5C0CD01}" srcId="{CB28F330-A505-4B43-AD9D-D556A5E903B7}" destId="{56BB56D1-22FB-4C8E-A4CE-9559F5B46055}" srcOrd="2" destOrd="0" parTransId="{FC227232-DCD4-4370-9221-0D9322C9DDFC}" sibTransId="{C4C46A39-F817-4082-8554-6773CDB3E5D1}"/>
    <dgm:cxn modelId="{B63E62D3-FB39-4DA1-847B-DC401AB022FC}" type="presOf" srcId="{CC8644A1-E93E-4E25-AA0A-77CD3588AECC}" destId="{8A27879D-4DE1-4E91-B347-C6801A5D1B4D}" srcOrd="0" destOrd="0" presId="urn:microsoft.com/office/officeart/2018/2/layout/IconLabelList"/>
    <dgm:cxn modelId="{1C46E5DB-5EEA-4950-A466-624B77A7DD6A}" type="presOf" srcId="{56BB56D1-22FB-4C8E-A4CE-9559F5B46055}" destId="{3601BFB7-E009-4FA1-9041-B431DDD7B1A5}" srcOrd="0" destOrd="0" presId="urn:microsoft.com/office/officeart/2018/2/layout/IconLabelList"/>
    <dgm:cxn modelId="{2D497C8F-D9A3-4D6A-A534-A92C9D8661B8}" type="presParOf" srcId="{BBF77E35-050F-47F4-95F0-46895D73998D}" destId="{84A7572A-4934-489D-AB02-42037460B209}" srcOrd="0" destOrd="0" presId="urn:microsoft.com/office/officeart/2018/2/layout/IconLabelList"/>
    <dgm:cxn modelId="{9FFA8F14-0612-4F79-8D0E-B26DBD624FC1}" type="presParOf" srcId="{84A7572A-4934-489D-AB02-42037460B209}" destId="{E4E622B6-C7BA-4D4A-AE3F-6D549E88A150}" srcOrd="0" destOrd="0" presId="urn:microsoft.com/office/officeart/2018/2/layout/IconLabelList"/>
    <dgm:cxn modelId="{222A6547-A39C-4BBD-9FFF-1CC72D14225F}" type="presParOf" srcId="{84A7572A-4934-489D-AB02-42037460B209}" destId="{D4D8ECA3-DEA7-481C-8A42-834A6CBC2AE0}" srcOrd="1" destOrd="0" presId="urn:microsoft.com/office/officeart/2018/2/layout/IconLabelList"/>
    <dgm:cxn modelId="{08019F0F-0A20-4640-AEFE-A39E6D0D7FEE}" type="presParOf" srcId="{84A7572A-4934-489D-AB02-42037460B209}" destId="{DFB06797-8959-4108-B383-A0D4CC56A2BD}" srcOrd="2" destOrd="0" presId="urn:microsoft.com/office/officeart/2018/2/layout/IconLabelList"/>
    <dgm:cxn modelId="{99FA3C85-641E-47A6-B48D-A16C4E3968FB}" type="presParOf" srcId="{BBF77E35-050F-47F4-95F0-46895D73998D}" destId="{4F111B22-308E-45DD-ADEF-A44D09F97DF0}" srcOrd="1" destOrd="0" presId="urn:microsoft.com/office/officeart/2018/2/layout/IconLabelList"/>
    <dgm:cxn modelId="{2A363F75-AB78-4EB4-9D7B-6D9A2FA1023C}" type="presParOf" srcId="{BBF77E35-050F-47F4-95F0-46895D73998D}" destId="{637D615E-AD90-4FD2-B153-50418BACD585}" srcOrd="2" destOrd="0" presId="urn:microsoft.com/office/officeart/2018/2/layout/IconLabelList"/>
    <dgm:cxn modelId="{E2692F28-FB97-434D-BFF3-2983A7AF8F3E}" type="presParOf" srcId="{637D615E-AD90-4FD2-B153-50418BACD585}" destId="{A638873B-4087-47F8-B8AC-DD3C0D5CA9FD}" srcOrd="0" destOrd="0" presId="urn:microsoft.com/office/officeart/2018/2/layout/IconLabelList"/>
    <dgm:cxn modelId="{0BBC5701-E0BB-4ACF-B7C7-36074133B33F}" type="presParOf" srcId="{637D615E-AD90-4FD2-B153-50418BACD585}" destId="{F44B7768-43BD-40D5-A5D6-54AAB8BEFCA2}" srcOrd="1" destOrd="0" presId="urn:microsoft.com/office/officeart/2018/2/layout/IconLabelList"/>
    <dgm:cxn modelId="{E4A4FED6-8006-4CCC-BE22-2CF77054BDE3}" type="presParOf" srcId="{637D615E-AD90-4FD2-B153-50418BACD585}" destId="{8A27879D-4DE1-4E91-B347-C6801A5D1B4D}" srcOrd="2" destOrd="0" presId="urn:microsoft.com/office/officeart/2018/2/layout/IconLabelList"/>
    <dgm:cxn modelId="{98DE9F4A-9EE2-415E-BDE2-DA80F02B4CBA}" type="presParOf" srcId="{BBF77E35-050F-47F4-95F0-46895D73998D}" destId="{C86121D3-9864-46FD-9322-A0EAAEBA388A}" srcOrd="3" destOrd="0" presId="urn:microsoft.com/office/officeart/2018/2/layout/IconLabelList"/>
    <dgm:cxn modelId="{5400263C-30A4-4B9B-BD50-6BD61EA688ED}" type="presParOf" srcId="{BBF77E35-050F-47F4-95F0-46895D73998D}" destId="{7851EE0C-BC38-4E3A-940E-F1B54CF85AC7}" srcOrd="4" destOrd="0" presId="urn:microsoft.com/office/officeart/2018/2/layout/IconLabelList"/>
    <dgm:cxn modelId="{E17A6CFC-4808-405C-BCC6-411C47059545}" type="presParOf" srcId="{7851EE0C-BC38-4E3A-940E-F1B54CF85AC7}" destId="{BC6A87FA-C6B9-4E6F-B393-513EBD40CBFF}" srcOrd="0" destOrd="0" presId="urn:microsoft.com/office/officeart/2018/2/layout/IconLabelList"/>
    <dgm:cxn modelId="{B080846F-24BA-41C0-B70F-16297198CFA8}" type="presParOf" srcId="{7851EE0C-BC38-4E3A-940E-F1B54CF85AC7}" destId="{2E02F47E-3883-4D2B-9DE1-7029ED6B5132}" srcOrd="1" destOrd="0" presId="urn:microsoft.com/office/officeart/2018/2/layout/IconLabelList"/>
    <dgm:cxn modelId="{880589C0-A081-4BA3-A12D-055814CC0B18}" type="presParOf" srcId="{7851EE0C-BC38-4E3A-940E-F1B54CF85AC7}" destId="{3601BFB7-E009-4FA1-9041-B431DDD7B1A5}" srcOrd="2" destOrd="0" presId="urn:microsoft.com/office/officeart/2018/2/layout/IconLabelList"/>
    <dgm:cxn modelId="{6D4A65A9-EA9E-4D98-9EFB-068E2710BB33}" type="presParOf" srcId="{BBF77E35-050F-47F4-95F0-46895D73998D}" destId="{A6CD765C-441C-47F5-BEA3-26B77BB503C6}" srcOrd="5" destOrd="0" presId="urn:microsoft.com/office/officeart/2018/2/layout/IconLabelList"/>
    <dgm:cxn modelId="{0084F644-2DDD-4F96-8C52-5AFF7F391804}" type="presParOf" srcId="{BBF77E35-050F-47F4-95F0-46895D73998D}" destId="{F5687042-2C22-4933-9008-62E09E5AD8E0}" srcOrd="6" destOrd="0" presId="urn:microsoft.com/office/officeart/2018/2/layout/IconLabelList"/>
    <dgm:cxn modelId="{3C196E2C-B6A6-4CAC-9E23-C880AAB88EFA}" type="presParOf" srcId="{F5687042-2C22-4933-9008-62E09E5AD8E0}" destId="{EBCCA661-383F-4899-96C4-C3B6BC8EC235}" srcOrd="0" destOrd="0" presId="urn:microsoft.com/office/officeart/2018/2/layout/IconLabelList"/>
    <dgm:cxn modelId="{A118FD03-AA3B-42F9-A794-8C69F07231EF}" type="presParOf" srcId="{F5687042-2C22-4933-9008-62E09E5AD8E0}" destId="{3D20A7E5-5977-4F4E-9E03-323482D48AF2}" srcOrd="1" destOrd="0" presId="urn:microsoft.com/office/officeart/2018/2/layout/IconLabelList"/>
    <dgm:cxn modelId="{125B5AA5-739D-4347-9C24-690025488244}" type="presParOf" srcId="{F5687042-2C22-4933-9008-62E09E5AD8E0}" destId="{CC33AF91-77AE-4200-91F7-374AD1A947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622B6-C7BA-4D4A-AE3F-6D549E88A150}">
      <dsp:nvSpPr>
        <dsp:cNvPr id="0" name=""/>
        <dsp:cNvSpPr/>
      </dsp:nvSpPr>
      <dsp:spPr>
        <a:xfrm>
          <a:off x="1039744" y="188108"/>
          <a:ext cx="688974" cy="688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06797-8959-4108-B383-A0D4CC56A2BD}">
      <dsp:nvSpPr>
        <dsp:cNvPr id="0" name=""/>
        <dsp:cNvSpPr/>
      </dsp:nvSpPr>
      <dsp:spPr>
        <a:xfrm>
          <a:off x="618704" y="1106803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</a:t>
          </a:r>
          <a:endParaRPr lang="en-US" sz="2400" kern="1200"/>
        </a:p>
      </dsp:txBody>
      <dsp:txXfrm>
        <a:off x="618704" y="1106803"/>
        <a:ext cx="1531054" cy="612421"/>
      </dsp:txXfrm>
    </dsp:sp>
    <dsp:sp modelId="{A638873B-4087-47F8-B8AC-DD3C0D5CA9FD}">
      <dsp:nvSpPr>
        <dsp:cNvPr id="0" name=""/>
        <dsp:cNvSpPr/>
      </dsp:nvSpPr>
      <dsp:spPr>
        <a:xfrm>
          <a:off x="2838733" y="188108"/>
          <a:ext cx="688974" cy="688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879D-4DE1-4E91-B347-C6801A5D1B4D}">
      <dsp:nvSpPr>
        <dsp:cNvPr id="0" name=""/>
        <dsp:cNvSpPr/>
      </dsp:nvSpPr>
      <dsp:spPr>
        <a:xfrm>
          <a:off x="2417693" y="1106803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Information</a:t>
          </a:r>
          <a:endParaRPr lang="en-US" sz="2400" kern="1200"/>
        </a:p>
      </dsp:txBody>
      <dsp:txXfrm>
        <a:off x="2417693" y="1106803"/>
        <a:ext cx="1531054" cy="612421"/>
      </dsp:txXfrm>
    </dsp:sp>
    <dsp:sp modelId="{BC6A87FA-C6B9-4E6F-B393-513EBD40CBFF}">
      <dsp:nvSpPr>
        <dsp:cNvPr id="0" name=""/>
        <dsp:cNvSpPr/>
      </dsp:nvSpPr>
      <dsp:spPr>
        <a:xfrm>
          <a:off x="1039744" y="2101989"/>
          <a:ext cx="688974" cy="688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1BFB7-E009-4FA1-9041-B431DDD7B1A5}">
      <dsp:nvSpPr>
        <dsp:cNvPr id="0" name=""/>
        <dsp:cNvSpPr/>
      </dsp:nvSpPr>
      <dsp:spPr>
        <a:xfrm>
          <a:off x="618704" y="302068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Knowledge</a:t>
          </a:r>
          <a:endParaRPr lang="en-US" sz="2400" kern="1200"/>
        </a:p>
      </dsp:txBody>
      <dsp:txXfrm>
        <a:off x="618704" y="3020684"/>
        <a:ext cx="1531054" cy="612421"/>
      </dsp:txXfrm>
    </dsp:sp>
    <dsp:sp modelId="{EBCCA661-383F-4899-96C4-C3B6BC8EC235}">
      <dsp:nvSpPr>
        <dsp:cNvPr id="0" name=""/>
        <dsp:cNvSpPr/>
      </dsp:nvSpPr>
      <dsp:spPr>
        <a:xfrm>
          <a:off x="2838733" y="2101989"/>
          <a:ext cx="688974" cy="688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3AF91-77AE-4200-91F7-374AD1A9477A}">
      <dsp:nvSpPr>
        <dsp:cNvPr id="0" name=""/>
        <dsp:cNvSpPr/>
      </dsp:nvSpPr>
      <dsp:spPr>
        <a:xfrm>
          <a:off x="2417693" y="302068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Wisdom</a:t>
          </a:r>
          <a:endParaRPr lang="en-US" sz="2400" kern="1200"/>
        </a:p>
      </dsp:txBody>
      <dsp:txXfrm>
        <a:off x="2417693" y="3020684"/>
        <a:ext cx="1531054" cy="61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658C-3148-4871-04D4-16807262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67DAC-3A93-192F-CCDE-9EFC09E67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8C9F-19F1-3F8C-92C5-53D03E52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EE3D-1896-AA33-8A04-27679FA1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A25D-B124-CACE-4193-3587FBF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7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C85-0BFD-86BB-24D8-A6A62807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AED1C-4D14-5B43-1A06-2C3E89A20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1D6E-12CA-DE03-5EB1-91402E1C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BC1B-C1BD-6FF9-940A-E8C1965E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AFF5-0FCA-E5C8-B509-57AC60CA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D0BF6-E61F-3A00-75AF-7750A47F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2526E-8A8E-F975-AE75-D01672B65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6977-6B9B-DA48-216B-B4EC81EC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560D-D395-A0A5-52BB-86C346C9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ECC3-3DF2-949F-873D-98DDEFAF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7B27-EB08-9757-0991-76697FC9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68B7-0580-00CC-7BB5-4AA7A140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9FB0-615A-444D-F8EC-6961AD13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D351-1AF6-0069-1004-952E1336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7DD7-ABA5-85AA-2888-B7113E1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B1BC-CEEC-8EB4-EBE3-AE54764E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41723-88E5-1224-6B41-AE9BBAF0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644-9C93-ACB6-725F-C0185EE5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3B17-3CFE-B460-957E-F076CF1E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177-9199-DD83-9832-9D73EEC8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806B-D6FF-0011-0152-3B90DADD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2968-0815-5EAA-952B-CD93B465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1E695-0005-D22F-10DB-8C7E0809C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4DC67-E1E2-B3C9-FAF9-05847E4B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4C4D-7391-74DC-2E58-CE99AD9A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4D885-2DDE-49A2-510C-25555307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C978-0D96-1137-45A3-2D630B96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2BBB-F570-24BA-1CA9-B112FED4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4369B-867A-E0BE-7659-E5855858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D2A49-5E8D-1878-5FBC-5A800244A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088E-BC63-4D28-82B1-41480555F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A1DE6-B079-30F1-E5EC-A92D7278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EDB03-AE88-3034-0076-9F94F386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EE5F1-1239-CD71-C6E1-CE68B574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53DE-816E-E960-0551-65E61B2F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3ED9A-1659-871C-4E49-AF099943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1D2B2-1BD6-A9C2-D6CF-24726B20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A262D-4F5C-751C-D81D-FE4C6A14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61015-6FEE-A9E5-027B-082C727D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E839B-2F65-96D2-C511-36D0B2E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1B1B5-922B-DB10-7B11-7B679E57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3B21-CC63-CF50-D1AA-CBC9A68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3584-2086-5145-8660-D7F374C7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3D270-F43B-A518-D683-0CF90AF8E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215B-0FC8-E910-3EC8-0739CED0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21C4-D2E8-2BBA-C2F6-EFCD7673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B6EB1-B4CA-B050-60A8-2FBC8EBC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FD17-6627-C75F-1954-8F847839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B5754-E4A9-5A75-8C16-BBF9BEC75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A7812-A57F-CE02-85C2-B631CA21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7040-2FEF-1C07-6B14-F8735C39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FD3B3-5DA8-9203-316F-99DAE6C3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5B18D-DE4C-EBF9-38B8-D00C0621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255E0-EC27-AADA-9714-0B61F435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47E6-DB2A-C24A-EB35-E2835864C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E77B-623A-CF67-34FA-29CBB747F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F5BB-12AC-B241-3318-4AFBBCCB7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C100-4D97-040F-0868-A8B8D25E2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E657-35F2-DBED-9FE2-C9F4184A8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5532" y="640080"/>
            <a:ext cx="4196932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Introduction to Database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8038D-3E41-43CC-61D4-F3416E73D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831" y="4636008"/>
            <a:ext cx="419863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Professor Jay Murthy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9A450F17-EA4E-924A-47E8-A936EC4D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6" r="4424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7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C431-EB88-3EAB-82B5-4011383E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63" y="850900"/>
            <a:ext cx="3882286" cy="4605270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What is a Database?</a:t>
            </a: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What is Data?</a:t>
            </a: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What is Information?</a:t>
            </a: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What is Knowledge?</a:t>
            </a: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What is Wisdom?</a:t>
            </a: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98" name="Picture 97" descr="3D black question marks with one yellow question mark">
            <a:extLst>
              <a:ext uri="{FF2B5EF4-FFF2-40B4-BE49-F238E27FC236}">
                <a16:creationId xmlns:a16="http://schemas.microsoft.com/office/drawing/2014/main" id="{7A72BF1B-C147-24B2-8A6E-1F50E57C0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2" r="19375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A8A4-360F-832D-83C0-4D2550C3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9058195" cy="1048901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Aptos ExtraBold" panose="020B0004020202020204" pitchFamily="34" charset="0"/>
              </a:rPr>
              <a:t>Concept Hierarchy </a:t>
            </a:r>
          </a:p>
        </p:txBody>
      </p:sp>
      <p:cxnSp>
        <p:nvCxnSpPr>
          <p:cNvPr id="56" name="Straight Connector 5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Scribbles on a notebook">
            <a:extLst>
              <a:ext uri="{FF2B5EF4-FFF2-40B4-BE49-F238E27FC236}">
                <a16:creationId xmlns:a16="http://schemas.microsoft.com/office/drawing/2014/main" id="{6F2F7DB9-9AB9-C8A7-DC9C-F350FB057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" r="9947" b="1"/>
          <a:stretch/>
        </p:blipFill>
        <p:spPr>
          <a:xfrm>
            <a:off x="1450916" y="2400904"/>
            <a:ext cx="4645083" cy="3585950"/>
          </a:xfrm>
          <a:prstGeom prst="rect">
            <a:avLst/>
          </a:prstGeom>
        </p:spPr>
      </p:pic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C19B2CD7-CA57-B3AF-B356-21E42BE31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126070"/>
              </p:ext>
            </p:extLst>
          </p:nvPr>
        </p:nvGraphicFramePr>
        <p:xfrm>
          <a:off x="6731918" y="2321168"/>
          <a:ext cx="4567453" cy="38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28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8DF4E-CD72-916D-57C1-554FDCD0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Basic Definitions: 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Data</a:t>
            </a:r>
            <a:endParaRPr lang="en-US" sz="4000" dirty="0"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3FDACAC8-6D03-6623-33A4-2A9E09C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0852" y="2357888"/>
            <a:ext cx="3775494" cy="37754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65D6-E3F2-20D1-3862-3B461CCD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346" y="2357888"/>
            <a:ext cx="5929533" cy="39026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Data: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Known facts that can be recorded and have an implicit meaning.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refers to raw facts, figures, and statistics</a:t>
            </a:r>
          </a:p>
          <a:p>
            <a:pPr marL="0" indent="0">
              <a:buNone/>
            </a:pPr>
            <a:r>
              <a:rPr lang="en-US" sz="2000" dirty="0"/>
              <a:t>Example: In a small business environment, data refers to number of employees, names, salaries, departments, sales figures, maintenance expenses, etc. </a:t>
            </a:r>
          </a:p>
        </p:txBody>
      </p:sp>
    </p:spTree>
    <p:extLst>
      <p:ext uri="{BB962C8B-B14F-4D97-AF65-F5344CB8AC3E}">
        <p14:creationId xmlns:p14="http://schemas.microsoft.com/office/powerpoint/2010/main" val="104245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8DF4E-CD72-916D-57C1-554FDCD0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>
            <a:normAutofit/>
          </a:bodyPr>
          <a:lstStyle/>
          <a:p>
            <a:r>
              <a:rPr lang="en-US" sz="5100"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Basic Definitions: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65D6-E3F2-20D1-3862-3B461CCD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>
                <a:latin typeface="Arial Rounded MT Bold" panose="020F0704030504030204" pitchFamily="34" charset="0"/>
              </a:rPr>
              <a:t>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Processed / Structured / Organized data</a:t>
            </a:r>
          </a:p>
          <a:p>
            <a:pPr marL="0" indent="0">
              <a:buNone/>
            </a:pPr>
            <a:r>
              <a:rPr lang="en-US" sz="1900"/>
              <a:t>Example: In the context of a store, the data can be organized in the form of tables, which accompany with processing modules to compute daily, monthly, quarterly, and yearly sales, expenses, profits, taxes, etc. </a:t>
            </a:r>
          </a:p>
        </p:txBody>
      </p:sp>
      <p:pic>
        <p:nvPicPr>
          <p:cNvPr id="5" name="Picture 4" descr="Close up photo of colorful graph data">
            <a:extLst>
              <a:ext uri="{FF2B5EF4-FFF2-40B4-BE49-F238E27FC236}">
                <a16:creationId xmlns:a16="http://schemas.microsoft.com/office/drawing/2014/main" id="{49AEFD04-042B-6E55-C689-92C1C223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9" y="1921366"/>
            <a:ext cx="4241856" cy="28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9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books formed into a circle">
            <a:extLst>
              <a:ext uri="{FF2B5EF4-FFF2-40B4-BE49-F238E27FC236}">
                <a16:creationId xmlns:a16="http://schemas.microsoft.com/office/drawing/2014/main" id="{D0C9BF48-0DC9-6F45-0CEE-BC109C0AA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D0531-7C55-8DF4-A2A1-6F20824D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2B02-03E7-6C86-CC35-D3C3510D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>
                <a:latin typeface="Aharoni" panose="020B0604020202020204" pitchFamily="2" charset="-79"/>
                <a:cs typeface="Aharoni" panose="020B0604020202020204" pitchFamily="2" charset="-79"/>
              </a:rPr>
              <a:t>Knowledge is derived from the analysis of information in the context of relevant data, experience, and common sense. It adds an element of understanding.</a:t>
            </a:r>
          </a:p>
          <a:p>
            <a:endParaRPr lang="en-US" sz="1900"/>
          </a:p>
          <a:p>
            <a:pPr marL="0" indent="0">
              <a:buNone/>
            </a:pPr>
            <a:r>
              <a:rPr lang="en-US" sz="1900"/>
              <a:t>In the context of a store, finding a sense  about which products are selling, and in what season, and who is buying, and using that information to organize display in the stores to maximize profits. </a:t>
            </a:r>
          </a:p>
        </p:txBody>
      </p:sp>
    </p:spTree>
    <p:extLst>
      <p:ext uri="{BB962C8B-B14F-4D97-AF65-F5344CB8AC3E}">
        <p14:creationId xmlns:p14="http://schemas.microsoft.com/office/powerpoint/2010/main" val="187819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C9E6E-0569-F22B-CD7A-894005F9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Wisdom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CB84-AD18-A6C9-D570-D0ADAEC3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ability to make a proper choice and a proper time to apply knowledge-based techniques for problem solving.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In the context of a store, deciding on improving the working conditions for the employees to enhance their productivity, making environment-friendly products, etc.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D462BAE-87C9-0D54-E408-689D7820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6" descr="Pyramid with Levels">
            <a:extLst>
              <a:ext uri="{FF2B5EF4-FFF2-40B4-BE49-F238E27FC236}">
                <a16:creationId xmlns:a16="http://schemas.microsoft.com/office/drawing/2014/main" id="{24D23F02-F8AA-8773-03A3-369C0BC94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83CE1-642F-A07F-02BC-2C576DCE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Arial Rounded MT Bold" panose="020F0704030504030204" pitchFamily="34" charset="0"/>
              </a:rPr>
              <a:t>Concept Hierarchy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6DED-AB49-E587-113C-7EE0F27B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579118"/>
            <a:ext cx="5461095" cy="36365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Wisdom </a:t>
            </a:r>
          </a:p>
          <a:p>
            <a:pPr marL="0" indent="0" algn="ctr">
              <a:buNone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Knowledge</a:t>
            </a:r>
          </a:p>
          <a:p>
            <a:pPr marL="0" indent="0" algn="ctr">
              <a:buNone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Information</a:t>
            </a:r>
          </a:p>
          <a:p>
            <a:pPr marL="0" indent="0" algn="ctr">
              <a:buNone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A Conceptual Pyramid, with data being at the base of the pyramid, and the wisdom at the top. </a:t>
            </a:r>
          </a:p>
        </p:txBody>
      </p:sp>
    </p:spTree>
    <p:extLst>
      <p:ext uri="{BB962C8B-B14F-4D97-AF65-F5344CB8AC3E}">
        <p14:creationId xmlns:p14="http://schemas.microsoft.com/office/powerpoint/2010/main" val="389214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86791E6-37AC-9C60-61E0-FD176977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444D6-1191-58D6-9F24-79E7CB11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is a database?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AB4E-0157-37D0-11AA-C8780A88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FF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A database is a collection of related data</a:t>
            </a:r>
          </a:p>
        </p:txBody>
      </p:sp>
    </p:spTree>
    <p:extLst>
      <p:ext uri="{BB962C8B-B14F-4D97-AF65-F5344CB8AC3E}">
        <p14:creationId xmlns:p14="http://schemas.microsoft.com/office/powerpoint/2010/main" val="349500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311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ADLaM Display</vt:lpstr>
      <vt:lpstr>Aharoni</vt:lpstr>
      <vt:lpstr>Aptos ExtraBold</vt:lpstr>
      <vt:lpstr>Arial</vt:lpstr>
      <vt:lpstr>Arial Rounded MT Bold</vt:lpstr>
      <vt:lpstr>Calibri</vt:lpstr>
      <vt:lpstr>Calibri Light</vt:lpstr>
      <vt:lpstr>Dreaming Outloud Pro</vt:lpstr>
      <vt:lpstr>Wingdings</vt:lpstr>
      <vt:lpstr>Office Theme</vt:lpstr>
      <vt:lpstr>Introduction to Database Course</vt:lpstr>
      <vt:lpstr>What is a Database?  What is Data?  What is Information?  What is Knowledge?  What is Wisdom?</vt:lpstr>
      <vt:lpstr>Concept Hierarchy </vt:lpstr>
      <vt:lpstr>Basic Definitions: Data</vt:lpstr>
      <vt:lpstr>Basic Definitions: Information</vt:lpstr>
      <vt:lpstr>Knowledge</vt:lpstr>
      <vt:lpstr>Wisdom</vt:lpstr>
      <vt:lpstr>Concept Hierarchy</vt:lpstr>
      <vt:lpstr>What is a database?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Course</dc:title>
  <dc:creator>Murthy, S N Jayaram</dc:creator>
  <cp:lastModifiedBy>Murthy, S N Jayaram</cp:lastModifiedBy>
  <cp:revision>1</cp:revision>
  <dcterms:created xsi:type="dcterms:W3CDTF">2024-01-07T18:27:43Z</dcterms:created>
  <dcterms:modified xsi:type="dcterms:W3CDTF">2024-01-07T20:24:40Z</dcterms:modified>
</cp:coreProperties>
</file>