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8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2022-12-06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635926" cy="290169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NYPD Shooting Incident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606" y="2993402"/>
            <a:ext cx="3205640" cy="50318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cap="none" dirty="0" smtClean="0"/>
              <a:t>Presenter: Ran(Ryan) Li</a:t>
            </a:r>
            <a:endParaRPr lang="en-US" sz="1600" cap="non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B7F4-A9EE-80AE-5C70-6754535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C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4097"/>
            <a:ext cx="7758150" cy="27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2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Description of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11433"/>
            <a:ext cx="6738549" cy="35207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8037" y="754513"/>
            <a:ext cx="2967643" cy="3019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19 columns of raw data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Incident_Key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&amp; Time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Boro, Precinct, </a:t>
            </a:r>
            <a:r>
              <a:rPr lang="en-US" dirty="0" err="1" smtClean="0"/>
              <a:t>Jurisdiction_Code</a:t>
            </a:r>
            <a:r>
              <a:rPr lang="en-US" dirty="0" smtClean="0"/>
              <a:t>, </a:t>
            </a:r>
            <a:r>
              <a:rPr lang="en-US" dirty="0" err="1" smtClean="0"/>
              <a:t>Location_Desc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Statistical_Murder_Flag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Perpetrators Info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Victim Info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Latitude &amp; Longitude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F51-D06D-533C-41CA-884A3DE4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Analysis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1F5D-1843-AB2B-6AD4-AB6AF80B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dirty="0" smtClean="0"/>
              <a:t>Topic 1:  Initial analysis on different boros in New York City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many boros does New York City have?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Which boro has the most number of shooting cases?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 we have enough information about the criminals?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Topic 2: Deep dive into the boro who has the most shooting cases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this boro have almost same number of cases every year?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number of criminals follow the same trend?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Potential correlation between victim numbers and criminal info numbers?</a:t>
            </a:r>
            <a:endParaRPr lang="en-US" dirty="0"/>
          </a:p>
          <a:p>
            <a:pPr marL="292608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62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smtClean="0"/>
              <a:t>Cleaned Data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188037" y="671120"/>
            <a:ext cx="2967643" cy="2919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8 columns of cleaned data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column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2006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Boro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 boros in 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Perpetrators Info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ome 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Victim Info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Age, Sex, Race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4312"/>
            <a:ext cx="6245298" cy="1504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692"/>
            <a:ext cx="6189864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F3FF-6AE7-88FF-7314-E3B9C1ED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/>
              <a:t>Analysis case </a:t>
            </a:r>
            <a:r>
              <a:rPr lang="en-CA" sz="4000" dirty="0" smtClean="0"/>
              <a:t>1:</a:t>
            </a:r>
            <a:br>
              <a:rPr lang="en-CA" sz="4000" dirty="0" smtClean="0"/>
            </a:br>
            <a:r>
              <a:rPr lang="en-US" sz="2800" dirty="0"/>
              <a:t>Initial analysis on different boros in New York City</a:t>
            </a:r>
            <a:endParaRPr lang="en-CA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858" y="2268205"/>
            <a:ext cx="4146736" cy="2819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68205"/>
            <a:ext cx="2859578" cy="1555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5174524"/>
            <a:ext cx="6558741" cy="544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Brooklyn has the most number of shooting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has the most number of victims without perpetrator info</a:t>
            </a:r>
          </a:p>
        </p:txBody>
      </p:sp>
    </p:spTree>
    <p:extLst>
      <p:ext uri="{BB962C8B-B14F-4D97-AF65-F5344CB8AC3E}">
        <p14:creationId xmlns:p14="http://schemas.microsoft.com/office/powerpoint/2010/main" val="75213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847-7638-7B5A-89DA-F168C77D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CA" sz="40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Analysis case </a:t>
            </a:r>
            <a:r>
              <a:rPr lang="en-CA" sz="40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2:</a:t>
            </a:r>
            <a:br>
              <a:rPr lang="en-CA" sz="40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Deep dive into the </a:t>
            </a:r>
            <a:r>
              <a:rPr lang="en-US" sz="2800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Brooklyn (the boro having most </a:t>
            </a:r>
            <a:r>
              <a:rPr lang="en-US" sz="2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shooting </a:t>
            </a:r>
            <a:r>
              <a:rPr lang="en-US" sz="2800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cases)</a:t>
            </a:r>
            <a:endParaRPr lang="en-CA" sz="28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123" y="1981502"/>
            <a:ext cx="5076825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981502"/>
            <a:ext cx="2161309" cy="1403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814" y="3273742"/>
            <a:ext cx="2071774" cy="18601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79" y="5271478"/>
            <a:ext cx="6558741" cy="544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shootings declined since 2006 except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perpetrators follow almost the same trend</a:t>
            </a:r>
          </a:p>
        </p:txBody>
      </p:sp>
    </p:spTree>
    <p:extLst>
      <p:ext uri="{BB962C8B-B14F-4D97-AF65-F5344CB8AC3E}">
        <p14:creationId xmlns:p14="http://schemas.microsoft.com/office/powerpoint/2010/main" val="395373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947A-C730-29C2-A0E6-A0A3745A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Data Model to predict perpetrators</a:t>
            </a:r>
            <a:endParaRPr lang="en-C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141044"/>
            <a:ext cx="4372495" cy="30639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79" y="5271478"/>
            <a:ext cx="7248699" cy="544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dots are actual, red dots are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victims and number of perpetrators are positive correlated</a:t>
            </a:r>
          </a:p>
        </p:txBody>
      </p:sp>
    </p:spTree>
    <p:extLst>
      <p:ext uri="{BB962C8B-B14F-4D97-AF65-F5344CB8AC3E}">
        <p14:creationId xmlns:p14="http://schemas.microsoft.com/office/powerpoint/2010/main" val="337963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D63E-2FD9-AA5E-059B-7C45CCB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Potential bias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88F0-3E5C-E78B-9153-C81FF9C9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The analysis was based on considering all NA in perp columns as criminal not found.</a:t>
            </a:r>
          </a:p>
          <a:p>
            <a:r>
              <a:rPr lang="en-US" dirty="0" smtClean="0"/>
              <a:t>- Potential bias: criminal are actually found and they are not published because of privacy issue.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37995"/>
            <a:ext cx="6418078" cy="2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271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{818F7A87-BBDE-40B5-92DD-A70646EBAF5F}tf22712842_win32</Template>
  <TotalTime>95</TotalTime>
  <Words>264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NYPD Shooting Incident Data Analysis</vt:lpstr>
      <vt:lpstr>Introduction</vt:lpstr>
      <vt:lpstr>Description of the Data</vt:lpstr>
      <vt:lpstr>Analysis topics</vt:lpstr>
      <vt:lpstr>Cleaned Data</vt:lpstr>
      <vt:lpstr>Analysis case 1: Initial analysis on different boros in New York City</vt:lpstr>
      <vt:lpstr>Analysis case 2: Deep dive into the Brooklyn (the boro having most shooting cases)</vt:lpstr>
      <vt:lpstr>Data Model to predict perpetrators</vt:lpstr>
      <vt:lpstr>Potential bias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xinyue zheng</dc:creator>
  <cp:lastModifiedBy>ran li</cp:lastModifiedBy>
  <cp:revision>11</cp:revision>
  <dcterms:created xsi:type="dcterms:W3CDTF">2022-12-06T15:35:05Z</dcterms:created>
  <dcterms:modified xsi:type="dcterms:W3CDTF">2022-12-06T21:46:40Z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