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80" r:id="rId2"/>
    <p:sldId id="282" r:id="rId3"/>
    <p:sldId id="283" r:id="rId4"/>
    <p:sldId id="364" r:id="rId5"/>
    <p:sldId id="365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C33C65-7DA2-44BD-B9B1-E45E2D89F224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834E81-781F-47E0-9478-82CC6E4F4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5C49-23AB-4366-B730-26B674CD2F8D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3BBF-A78E-4777-9A4D-23105B9B8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600200" y="6324600"/>
            <a:ext cx="3581400" cy="369332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9,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12,  7,  15,  0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914400" y="5943600"/>
            <a:ext cx="20574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2400300" y="5372100"/>
            <a:ext cx="11430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94" idx="0"/>
          </p:cNvCxnSpPr>
          <p:nvPr/>
        </p:nvCxnSpPr>
        <p:spPr>
          <a:xfrm rot="10800000">
            <a:off x="4368292" y="5943600"/>
            <a:ext cx="4775708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94" idx="0"/>
          </p:cNvCxnSpPr>
          <p:nvPr/>
        </p:nvCxnSpPr>
        <p:spPr>
          <a:xfrm rot="16200000" flipV="1">
            <a:off x="3556540" y="5131848"/>
            <a:ext cx="1600200" cy="23304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>
            <a:off x="3657600" y="4343400"/>
            <a:ext cx="6858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3429794" y="4571206"/>
            <a:ext cx="4572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71800" y="4800600"/>
            <a:ext cx="6858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895600" y="609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silhouette #1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600200" y="6324600"/>
            <a:ext cx="4648200" cy="369332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3,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14,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17,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rot="5400000" flipH="1" flipV="1">
            <a:off x="1143000" y="5486400"/>
            <a:ext cx="914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14400" y="5943600"/>
            <a:ext cx="687388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1600200" y="5029200"/>
            <a:ext cx="2286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1372394" y="5485606"/>
            <a:ext cx="914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830388" y="5943600"/>
            <a:ext cx="2284412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3086100" y="4914900"/>
            <a:ext cx="2057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114800" y="3886200"/>
            <a:ext cx="6858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3772694" y="4914106"/>
            <a:ext cx="2057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800600" y="5943600"/>
            <a:ext cx="4343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895600" y="609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silhouette #2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>
            <a:off x="914400" y="5943600"/>
            <a:ext cx="20574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400300" y="5372100"/>
            <a:ext cx="11430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4368292" y="5943600"/>
            <a:ext cx="4775708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3556540" y="5131848"/>
            <a:ext cx="1600200" cy="23304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3657600" y="4343400"/>
            <a:ext cx="6858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71800" y="4800600"/>
            <a:ext cx="6858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3429794" y="4571206"/>
            <a:ext cx="4572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1143000" y="5486400"/>
            <a:ext cx="914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4400" y="5943600"/>
            <a:ext cx="687388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1372394" y="5485606"/>
            <a:ext cx="914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1830388" y="5943600"/>
            <a:ext cx="2284412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3086100" y="4914900"/>
            <a:ext cx="2057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114800" y="3886200"/>
            <a:ext cx="6858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 flipH="1" flipV="1">
            <a:off x="3772694" y="4914106"/>
            <a:ext cx="2057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800600" y="5943600"/>
            <a:ext cx="4343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600200" y="5029200"/>
            <a:ext cx="2286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95600" y="609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Both silhouettes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>
            <a:off x="914400" y="5943600"/>
            <a:ext cx="20574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400300" y="5372100"/>
            <a:ext cx="11430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4368292" y="5943600"/>
            <a:ext cx="4775708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3556540" y="5131848"/>
            <a:ext cx="1600200" cy="23304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3657600" y="4343400"/>
            <a:ext cx="6858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71800" y="4800600"/>
            <a:ext cx="6858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3429794" y="4571206"/>
            <a:ext cx="457200" cy="1588"/>
          </a:xfrm>
          <a:prstGeom prst="line">
            <a:avLst/>
          </a:prstGeom>
          <a:ln w="508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1143000" y="5486400"/>
            <a:ext cx="914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4400" y="5943600"/>
            <a:ext cx="687388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1372394" y="5485606"/>
            <a:ext cx="914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1830388" y="5943600"/>
            <a:ext cx="2284412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3086100" y="4914900"/>
            <a:ext cx="2057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114800" y="3886200"/>
            <a:ext cx="6858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 flipH="1" flipV="1">
            <a:off x="3772694" y="4914106"/>
            <a:ext cx="2057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800600" y="5943600"/>
            <a:ext cx="43434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1600200" y="5029200"/>
            <a:ext cx="228600" cy="1588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876800" y="5867400"/>
            <a:ext cx="42672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3848894" y="4837906"/>
            <a:ext cx="2057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895600" y="4724400"/>
            <a:ext cx="6858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H="1" flipV="1">
            <a:off x="2324100" y="5295900"/>
            <a:ext cx="11430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905000" y="5867400"/>
            <a:ext cx="9906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1448594" y="5409406"/>
            <a:ext cx="914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524000" y="4953000"/>
            <a:ext cx="3810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1067594" y="5409406"/>
            <a:ext cx="914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>
            <a:off x="914400" y="5867400"/>
            <a:ext cx="6096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3810000" y="4038600"/>
            <a:ext cx="4572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3581400" y="4267200"/>
            <a:ext cx="4572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 flipH="1" flipV="1">
            <a:off x="3352006" y="4495800"/>
            <a:ext cx="457994" cy="79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038600" y="3810000"/>
            <a:ext cx="8382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600200" y="6324600"/>
            <a:ext cx="3886200" cy="369332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3, </a:t>
            </a:r>
            <a:r>
              <a:rPr lang="en-US" dirty="0" smtClean="0"/>
              <a:t> </a:t>
            </a:r>
            <a:r>
              <a:rPr lang="en-US" dirty="0" smtClean="0"/>
              <a:t>4, </a:t>
            </a:r>
            <a:r>
              <a:rPr lang="en-US" dirty="0" smtClean="0"/>
              <a:t> </a:t>
            </a:r>
            <a:r>
              <a:rPr lang="en-US" dirty="0" smtClean="0"/>
              <a:t>4, </a:t>
            </a:r>
            <a:r>
              <a:rPr lang="en-US" dirty="0" smtClean="0"/>
              <a:t> </a:t>
            </a:r>
            <a:r>
              <a:rPr lang="en-US" dirty="0" smtClean="0"/>
              <a:t>0, </a:t>
            </a:r>
            <a:r>
              <a:rPr lang="en-US" dirty="0" smtClean="0"/>
              <a:t> </a:t>
            </a:r>
            <a:r>
              <a:rPr lang="en-US" dirty="0" smtClean="0"/>
              <a:t>9, </a:t>
            </a:r>
            <a:r>
              <a:rPr lang="en-US" dirty="0" smtClean="0"/>
              <a:t> </a:t>
            </a:r>
            <a:r>
              <a:rPr lang="en-US" dirty="0" smtClean="0"/>
              <a:t>5, </a:t>
            </a:r>
            <a:r>
              <a:rPr lang="en-US" dirty="0" smtClean="0"/>
              <a:t> </a:t>
            </a:r>
            <a:r>
              <a:rPr lang="en-US" dirty="0" smtClean="0"/>
              <a:t>12, </a:t>
            </a:r>
            <a:r>
              <a:rPr lang="en-US" dirty="0" smtClean="0"/>
              <a:t> </a:t>
            </a:r>
            <a:r>
              <a:rPr lang="en-US" dirty="0" smtClean="0"/>
              <a:t>7, </a:t>
            </a:r>
            <a:r>
              <a:rPr lang="en-US" dirty="0" smtClean="0"/>
              <a:t> </a:t>
            </a:r>
            <a:r>
              <a:rPr lang="en-US" dirty="0" smtClean="0"/>
              <a:t>14, </a:t>
            </a:r>
            <a:r>
              <a:rPr lang="en-US" dirty="0" smtClean="0"/>
              <a:t> </a:t>
            </a:r>
            <a:r>
              <a:rPr lang="en-US" dirty="0" smtClean="0"/>
              <a:t>9, </a:t>
            </a:r>
            <a:r>
              <a:rPr lang="en-US" dirty="0" smtClean="0"/>
              <a:t> </a:t>
            </a:r>
            <a:r>
              <a:rPr lang="en-US" dirty="0" smtClean="0"/>
              <a:t>17 ,</a:t>
            </a:r>
            <a:r>
              <a:rPr lang="en-US" dirty="0" smtClean="0"/>
              <a:t> 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895600" y="609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Tracing the answer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/>
          <p:nvPr/>
        </p:nvGrpSpPr>
        <p:grpSpPr>
          <a:xfrm>
            <a:off x="-794" y="-794"/>
            <a:ext cx="9144794" cy="6861176"/>
            <a:chOff x="-794" y="-794"/>
            <a:chExt cx="9144794" cy="6861176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-34290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-3199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-29710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-2743200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-2513806" y="3427412"/>
              <a:ext cx="685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-2285206" y="3427412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-20574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-18280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-1599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371600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-11422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913606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-6858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456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227806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0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293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994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685800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915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1437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1371600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600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18295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2058194" y="3429794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2287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25161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2743994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2973388" y="3428206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3201988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3429794" y="3430588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36591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3887788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115594" y="3429794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344988" y="3429000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4573588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47998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028406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256212" y="3429000"/>
              <a:ext cx="6858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4856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4206" y="3428206"/>
              <a:ext cx="685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0" y="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0" y="228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0" y="457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0" y="685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0" y="914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0" y="1371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0" y="1600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0" y="1828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0" y="2057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0" y="2286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0" y="2514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0" y="2743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0" y="2971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0" y="3200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0" y="3429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0" y="3657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0" y="3886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0" y="4114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0" y="43434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0" y="45720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0" y="4800600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0" y="50292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0" y="5257800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0" y="5484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0" y="57134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0" y="5942012"/>
              <a:ext cx="9144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0" y="61706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0" y="63992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0" y="6627812"/>
              <a:ext cx="9144000" cy="1588"/>
            </a:xfrm>
            <a:prstGeom prst="line">
              <a:avLst/>
            </a:prstGeom>
            <a:ln w="63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0" y="6856412"/>
              <a:ext cx="914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905000" y="5943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09600" y="4648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3400" y="2362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400" y="3505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3400" y="1219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91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33400" y="762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34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77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620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789416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00" y="59436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4800600" y="5943600"/>
            <a:ext cx="4343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3772694" y="4914106"/>
            <a:ext cx="2057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4800600"/>
            <a:ext cx="6858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H="1" flipV="1">
            <a:off x="2401094" y="5371306"/>
            <a:ext cx="11430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828800" y="5943600"/>
            <a:ext cx="11430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1372394" y="5485606"/>
            <a:ext cx="914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600200" y="5029200"/>
            <a:ext cx="2286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1143000" y="5486400"/>
            <a:ext cx="9144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>
            <a:off x="914400" y="5943600"/>
            <a:ext cx="6858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3886994" y="4114006"/>
            <a:ext cx="4572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3657600" y="4343400"/>
            <a:ext cx="4572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 flipH="1" flipV="1">
            <a:off x="3429000" y="4572000"/>
            <a:ext cx="457994" cy="79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114800" y="3886200"/>
            <a:ext cx="685800" cy="158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600200" y="6324600"/>
            <a:ext cx="3886200" cy="369332"/>
          </a:xfrm>
          <a:prstGeom prst="rect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3, </a:t>
            </a:r>
            <a:r>
              <a:rPr lang="en-US" dirty="0" smtClean="0"/>
              <a:t> </a:t>
            </a:r>
            <a:r>
              <a:rPr lang="en-US" dirty="0" smtClean="0"/>
              <a:t>4, </a:t>
            </a:r>
            <a:r>
              <a:rPr lang="en-US" dirty="0" smtClean="0"/>
              <a:t> </a:t>
            </a:r>
            <a:r>
              <a:rPr lang="en-US" dirty="0" smtClean="0"/>
              <a:t>4, </a:t>
            </a:r>
            <a:r>
              <a:rPr lang="en-US" dirty="0" smtClean="0"/>
              <a:t> </a:t>
            </a:r>
            <a:r>
              <a:rPr lang="en-US" dirty="0" smtClean="0"/>
              <a:t>0, </a:t>
            </a:r>
            <a:r>
              <a:rPr lang="en-US" dirty="0" smtClean="0"/>
              <a:t> </a:t>
            </a:r>
            <a:r>
              <a:rPr lang="en-US" dirty="0" smtClean="0"/>
              <a:t>9, </a:t>
            </a:r>
            <a:r>
              <a:rPr lang="en-US" dirty="0" smtClean="0"/>
              <a:t> </a:t>
            </a:r>
            <a:r>
              <a:rPr lang="en-US" dirty="0" smtClean="0"/>
              <a:t>5, </a:t>
            </a:r>
            <a:r>
              <a:rPr lang="en-US" dirty="0" smtClean="0"/>
              <a:t> </a:t>
            </a:r>
            <a:r>
              <a:rPr lang="en-US" dirty="0" smtClean="0"/>
              <a:t>12, </a:t>
            </a:r>
            <a:r>
              <a:rPr lang="en-US" dirty="0" smtClean="0"/>
              <a:t> </a:t>
            </a:r>
            <a:r>
              <a:rPr lang="en-US" dirty="0" smtClean="0"/>
              <a:t>7, </a:t>
            </a:r>
            <a:r>
              <a:rPr lang="en-US" dirty="0" smtClean="0"/>
              <a:t> </a:t>
            </a:r>
            <a:r>
              <a:rPr lang="en-US" dirty="0" smtClean="0"/>
              <a:t>14, </a:t>
            </a:r>
            <a:r>
              <a:rPr lang="en-US" dirty="0" smtClean="0"/>
              <a:t> </a:t>
            </a:r>
            <a:r>
              <a:rPr lang="en-US" dirty="0" smtClean="0"/>
              <a:t>9, </a:t>
            </a:r>
            <a:r>
              <a:rPr lang="en-US" dirty="0" smtClean="0"/>
              <a:t> </a:t>
            </a:r>
            <a:r>
              <a:rPr lang="en-US" dirty="0" smtClean="0"/>
              <a:t>17 ,</a:t>
            </a:r>
            <a:r>
              <a:rPr lang="en-US" dirty="0" smtClean="0"/>
              <a:t> 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895600" y="609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Output silhouette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87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421</dc:title>
  <dc:creator>Will Marrero</dc:creator>
  <cp:lastModifiedBy>Will Marrero</cp:lastModifiedBy>
  <cp:revision>81</cp:revision>
  <dcterms:created xsi:type="dcterms:W3CDTF">2008-01-21T16:02:18Z</dcterms:created>
  <dcterms:modified xsi:type="dcterms:W3CDTF">2008-04-16T05:25:06Z</dcterms:modified>
</cp:coreProperties>
</file>