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9" r:id="rId3"/>
    <p:sldId id="280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5" r:id="rId15"/>
    <p:sldId id="374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282" r:id="rId34"/>
    <p:sldId id="283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C33C65-7DA2-44BD-B9B1-E45E2D89F224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834E81-781F-47E0-9478-82CC6E4F4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5C49-23AB-4366-B730-26B674CD2F8D}" type="datetimeFigureOut">
              <a:rPr lang="en-US" smtClean="0"/>
              <a:pPr/>
              <a:t>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421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14478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16764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447800" y="5562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1, 11, 3, 13, 9, 0, 12, 7, 14, 11, 17, 0, 19, 18, 22, 0, 23, 13, 29, 0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1143000" y="1219200"/>
          <a:ext cx="243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 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 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 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454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1, 11, 3, 13, 9, 0, 12, 7, 14, 11, 17, 0, 19, 18, 22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257800" y="18288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1, 11, 3, 13, 9, 0, 12, 7, 14, 11, 17, 0, 19, 18, 22, 0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257800" y="18288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38862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1, 11, 3, 13, 9, 0, 12, 7, 14, 11, 17, 0, 19, 18, 22, 0, 23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257800" y="18288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38862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436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1, 11, 3, 13, 9, 0, 12, 7, 14, 11, 17, 0, 19, 18, 22, 0, 23, 13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257800" y="18288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38862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436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46863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1, 11, 3, 13, 9, 0, 12, 7, 14, 11, 17, 0, 19, 18, 22, 0, 23, 13, 29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257800" y="18288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38862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436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46863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172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57600" y="4343400"/>
            <a:ext cx="914400" cy="160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114800" y="3429000"/>
            <a:ext cx="685800" cy="2514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19400" y="762000"/>
            <a:ext cx="603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1, 11, 3, 13, 9, 0, 12, 7, 14, 11, 17, 0, 19, 18, 22, 0, 23, 13, 29, 0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rot="5400000" flipH="1" flipV="1">
            <a:off x="-114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94" idx="0"/>
          </p:cNvCxnSpPr>
          <p:nvPr/>
        </p:nvCxnSpPr>
        <p:spPr>
          <a:xfrm>
            <a:off x="1143000" y="34290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4" idx="0"/>
          </p:cNvCxnSpPr>
          <p:nvPr/>
        </p:nvCxnSpPr>
        <p:spPr>
          <a:xfrm rot="5400000" flipH="1" flipV="1">
            <a:off x="1371600" y="3200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600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485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1800" y="59436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2858294" y="5143500"/>
            <a:ext cx="1599406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657600" y="3886200"/>
            <a:ext cx="9144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4800" y="34290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3543300" y="4686300"/>
            <a:ext cx="2514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0600" y="5943600"/>
            <a:ext cx="457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32004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257800" y="1828800"/>
            <a:ext cx="685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3886200" y="3886200"/>
            <a:ext cx="4114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43600" y="5943600"/>
            <a:ext cx="228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46863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172200" y="2971800"/>
            <a:ext cx="13716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6057900" y="4457700"/>
            <a:ext cx="2971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2286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4572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6096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8382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10668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90600" y="0"/>
          <a:ext cx="99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600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914400" y="1295400"/>
            <a:ext cx="1143000" cy="22860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7800" y="1828800"/>
            <a:ext cx="685800" cy="4114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172200" y="2971800"/>
            <a:ext cx="1371600" cy="29718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71600" y="4572000"/>
            <a:ext cx="1143000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00800" y="4953000"/>
            <a:ext cx="914400" cy="9906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43000" y="3429000"/>
            <a:ext cx="914400" cy="2514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1664</Words>
  <Application>Microsoft Office PowerPoint</Application>
  <PresentationFormat>On-screen Show (4:3)</PresentationFormat>
  <Paragraphs>1244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CSC 421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421</dc:title>
  <dc:creator>Will Marrero</dc:creator>
  <cp:lastModifiedBy>Will Marrero</cp:lastModifiedBy>
  <cp:revision>88</cp:revision>
  <dcterms:created xsi:type="dcterms:W3CDTF">2008-01-21T16:02:18Z</dcterms:created>
  <dcterms:modified xsi:type="dcterms:W3CDTF">2010-02-08T16:12:07Z</dcterms:modified>
</cp:coreProperties>
</file>