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B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59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095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5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56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551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57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0935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23870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627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6083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418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268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726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8299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525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179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779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3656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4340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7.xml" /><Relationship Id="rId4" Type="http://schemas.openxmlformats.org/officeDocument/2006/relationships/hyperlink" Target="https://athu1983.github.io/athufaportfolio/" TargetMode="Externa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thu1983.github.io/athufaportfolio/" TargetMode="External" /><Relationship Id="rId1" Type="http://schemas.openxmlformats.org/officeDocument/2006/relationships/slideLayout" Target="../slideLayouts/slideLayout1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07967" y="3258465"/>
            <a:ext cx="9334501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Student Name</a:t>
            </a:r>
            <a:r>
              <a:rPr lang="en-US" sz="2400" dirty="0"/>
              <a:t>  : N.Athufa Banu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REGISTER NO     </a:t>
            </a:r>
            <a:r>
              <a:rPr lang="en-US" sz="2400" dirty="0"/>
              <a:t>:</a:t>
            </a:r>
            <a:r>
              <a:rPr lang="en-GB" sz="2400" dirty="0"/>
              <a:t>a</a:t>
            </a:r>
            <a:r>
              <a:rPr lang="en-US" sz="2400" dirty="0"/>
              <a:t>stvu36336324u18002</a:t>
            </a:r>
          </a:p>
          <a:p>
            <a:r>
              <a:rPr lang="en-US" sz="2400" dirty="0">
                <a:solidFill>
                  <a:srgbClr val="00B050"/>
                </a:solidFill>
              </a:rPr>
              <a:t>Nm id </a:t>
            </a:r>
            <a:r>
              <a:rPr lang="en-US" sz="2400" dirty="0"/>
              <a:t>                : </a:t>
            </a:r>
            <a:endParaRPr lang="en-US" sz="2400" dirty="0">
              <a:cs typeface="Calibri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Department</a:t>
            </a:r>
            <a:r>
              <a:rPr lang="en-US" sz="2400" dirty="0"/>
              <a:t>     : BSc(computer Science)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College </a:t>
            </a:r>
            <a:r>
              <a:rPr lang="en-US" sz="2400" dirty="0"/>
              <a:t>         : Sree Abiraami Arts And Science College For            Women/Thiruvalluvar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1B3569-5E56-6614-D322-CF93648B51CF}"/>
              </a:ext>
            </a:extLst>
          </p:cNvPr>
          <p:cNvSpPr txBox="1"/>
          <p:nvPr/>
        </p:nvSpPr>
        <p:spPr>
          <a:xfrm>
            <a:off x="3048000" y="4087022"/>
            <a:ext cx="621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036247EE0C2FCF69A2D4CC94B29CC428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6" y="84424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47F14-D94D-0C0B-8F1B-C79DEF8C242D}"/>
              </a:ext>
            </a:extLst>
          </p:cNvPr>
          <p:cNvSpPr txBox="1"/>
          <p:nvPr/>
        </p:nvSpPr>
        <p:spPr>
          <a:xfrm>
            <a:off x="861646" y="2138914"/>
            <a:ext cx="61098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Accessibility</a:t>
            </a:r>
            <a:r>
              <a:rPr lang="en-US" b="1" dirty="0"/>
              <a:t> (a11y)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Semantic HTML for screen readers.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Keyboard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High-contrast themes &amp; ARIA roles.</a:t>
            </a:r>
          </a:p>
          <a:p>
            <a:pPr>
              <a:buNone/>
            </a:pPr>
            <a:r>
              <a:rPr lang="en-US" b="1" dirty="0"/>
              <a:t>6</a:t>
            </a:r>
            <a:r>
              <a:rPr lang="en-US" b="1" dirty="0">
                <a:solidFill>
                  <a:srgbClr val="FF0000"/>
                </a:solidFill>
              </a:rPr>
              <a:t>. API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Fetching &amp; displaying data from REST or GraphQL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Authentication flows (JWT, OAuth, cookies/sessions).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WebSockets for real-time data (chat apps, live dashboards).</a:t>
            </a:r>
          </a:p>
          <a:p>
            <a:pPr>
              <a:buNone/>
            </a:pPr>
            <a:r>
              <a:rPr lang="en-US" b="1" dirty="0"/>
              <a:t>7. </a:t>
            </a:r>
            <a:r>
              <a:rPr lang="en-US" b="1" dirty="0">
                <a:solidFill>
                  <a:srgbClr val="FF0000"/>
                </a:solidFill>
              </a:rPr>
              <a:t>Security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sanitization (preventing XSS).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 &amp; secure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CSRF protection in forms.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43857" y="24765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1" y="349518"/>
            <a:ext cx="69341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accent4"/>
                </a:solidFill>
              </a:rPr>
              <a:t>RESULTS AND SCREENSHOTS</a:t>
            </a:r>
            <a:endParaRPr sz="4250" dirty="0">
              <a:solidFill>
                <a:schemeClr val="accent4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BF0BC5-D065-4A1D-627A-336194FE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822" t="7494" r="43237" b="4732"/>
          <a:stretch/>
        </p:blipFill>
        <p:spPr>
          <a:xfrm>
            <a:off x="1663201" y="1601798"/>
            <a:ext cx="5727563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2113" y="309013"/>
            <a:ext cx="6102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8E282-DA76-F77D-77EA-D8BED9B14E63}"/>
              </a:ext>
            </a:extLst>
          </p:cNvPr>
          <p:cNvSpPr txBox="1"/>
          <p:nvPr/>
        </p:nvSpPr>
        <p:spPr>
          <a:xfrm>
            <a:off x="667740" y="1582340"/>
            <a:ext cx="86313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Writing structure</a:t>
            </a:r>
            <a:r>
              <a:rPr lang="en-US" dirty="0">
                <a:solidFill>
                  <a:srgbClr val="00B050"/>
                </a:solidFill>
              </a:rPr>
              <a:t> (e.g., writing the conclusion at the beginning before the development of ideas, like in deductive essays or journalistic writing),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Business/Project planning</a:t>
            </a:r>
            <a:r>
              <a:rPr lang="en-US" dirty="0">
                <a:solidFill>
                  <a:srgbClr val="00B050"/>
                </a:solidFill>
              </a:rPr>
              <a:t> (where the vision or conclusion is stated first, then development steps are outlined),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Or something else (like software development, scientific method, or speech writing)?</a:t>
            </a:r>
          </a:p>
          <a:p>
            <a:pPr>
              <a:buNone/>
            </a:pPr>
            <a:r>
              <a:rPr lang="en-US" dirty="0">
                <a:solidFill>
                  <a:srgbClr val="00B050"/>
                </a:solidFill>
              </a:rPr>
              <a:t>In general writing, </a:t>
            </a:r>
            <a:r>
              <a:rPr lang="en-US" b="1" dirty="0">
                <a:solidFill>
                  <a:srgbClr val="00B050"/>
                </a:solidFill>
              </a:rPr>
              <a:t>“conclusion in front and development”</a:t>
            </a:r>
            <a:r>
              <a:rPr lang="en-US" dirty="0">
                <a:solidFill>
                  <a:srgbClr val="00B050"/>
                </a:solidFill>
              </a:rPr>
              <a:t> usually refers to the </a:t>
            </a:r>
            <a:r>
              <a:rPr lang="en-US" b="1" dirty="0">
                <a:solidFill>
                  <a:srgbClr val="FF0000"/>
                </a:solidFill>
              </a:rPr>
              <a:t>deductive structure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Conclusion in front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→ You start with the main point, thesis, or result.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Example: “The new system will reduce costs by 20%.”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rgbClr val="00B0F0"/>
                </a:solidFill>
              </a:rPr>
              <a:t>Development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→ Then you present supporting evidence, analysis, or reasoning that develops and explains why the conclusion is valid.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Example: cost breakdowns, workflow improvements, case studies,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7313" y="83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351712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56442" y="1565988"/>
            <a:ext cx="1053782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002060"/>
                </a:solidFill>
              </a:rPr>
              <a:t>P</a:t>
            </a:r>
            <a:r>
              <a:rPr lang="en-US" sz="4250" spc="5" dirty="0">
                <a:solidFill>
                  <a:srgbClr val="002060"/>
                </a:solidFill>
              </a:rPr>
              <a:t>ROJECT TITLE</a:t>
            </a:r>
            <a:br>
              <a:rPr lang="en-US" sz="4250" spc="5" dirty="0">
                <a:solidFill>
                  <a:srgbClr val="002060"/>
                </a:solidFill>
              </a:rPr>
            </a:br>
            <a:r>
              <a:rPr lang="en-US" sz="4250" spc="5" dirty="0">
                <a:solidFill>
                  <a:srgbClr val="002060"/>
                </a:solidFill>
              </a:rPr>
              <a:t>DIGITAL PORTFOLIO IN FRONT AND DEVELOPMENT</a:t>
            </a:r>
            <a:endParaRPr sz="4250" dirty="0">
              <a:solidFill>
                <a:srgbClr val="002060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9843" y="375716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sz="4250" dirty="0">
                <a:solidFill>
                  <a:schemeClr val="tx1"/>
                </a:solidFill>
              </a:rPr>
              <a:t>	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D1CE99-F1F2-DAAF-A81E-47D690C6025D}"/>
              </a:ext>
            </a:extLst>
          </p:cNvPr>
          <p:cNvSpPr txBox="1"/>
          <p:nvPr/>
        </p:nvSpPr>
        <p:spPr>
          <a:xfrm>
            <a:off x="228600" y="1253236"/>
            <a:ext cx="8936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</a:t>
            </a:r>
            <a:r>
              <a:rPr lang="en-US" b="1" dirty="0">
                <a:solidFill>
                  <a:schemeClr val="accent1"/>
                </a:solidFill>
              </a:rPr>
              <a:t>. Problem Statement</a:t>
            </a:r>
          </a:p>
          <a:p>
            <a:pPr>
              <a:buNone/>
            </a:pPr>
            <a:r>
              <a:rPr lang="en-US" dirty="0">
                <a:solidFill>
                  <a:schemeClr val="accent1"/>
                </a:solidFill>
              </a:rPr>
              <a:t>A problem statement is a concise description of the issue you want to address. It defines the gap between the current situation and the desired situation. A good problem statement clearly articulates the problem, its significance, and why it needs to be solved.</a:t>
            </a:r>
          </a:p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Key Elements of a Problem Statement: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The Problem</a:t>
            </a:r>
            <a:r>
              <a:rPr lang="en-US" dirty="0">
                <a:solidFill>
                  <a:schemeClr val="accent1"/>
                </a:solidFill>
              </a:rPr>
              <a:t>: What is the issue? Describe it in specific terms.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The Context</a:t>
            </a:r>
            <a:r>
              <a:rPr lang="en-US" dirty="0">
                <a:solidFill>
                  <a:schemeClr val="accent1"/>
                </a:solidFill>
              </a:rPr>
              <a:t>: Where and when is this problem occurring? What is the environment in which it exists?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The Consequences</a:t>
            </a:r>
            <a:r>
              <a:rPr lang="en-US" dirty="0">
                <a:solidFill>
                  <a:schemeClr val="accent1"/>
                </a:solidFill>
              </a:rPr>
              <a:t>: What will happen if the problem is not addressed? Why is it important to solve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The Goal</a:t>
            </a:r>
            <a:r>
              <a:rPr lang="en-US" dirty="0">
                <a:solidFill>
                  <a:schemeClr val="accent1"/>
                </a:solidFill>
              </a:rPr>
              <a:t>: What is the desired outcome? What would a successful solution look like?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97406" y="40090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70C0"/>
                </a:solidFill>
              </a:rPr>
              <a:t>PROJECT	</a:t>
            </a:r>
            <a:r>
              <a:rPr sz="4250" spc="-20" dirty="0">
                <a:solidFill>
                  <a:srgbClr val="0070C0"/>
                </a:solidFill>
              </a:rPr>
              <a:t>OVERVIEW</a:t>
            </a:r>
            <a:endParaRPr sz="4250" dirty="0">
              <a:solidFill>
                <a:srgbClr val="0070C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00941-8469-F6A9-B6F6-6B056E30F802}"/>
              </a:ext>
            </a:extLst>
          </p:cNvPr>
          <p:cNvSpPr txBox="1"/>
          <p:nvPr/>
        </p:nvSpPr>
        <p:spPr>
          <a:xfrm>
            <a:off x="566422" y="2198108"/>
            <a:ext cx="67487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It seems like you're asking for an overview of a project, specifically the front-end and development aspects. Could you clarify a bit more about the project you're referring to? Are you looking for an outline of how to approach both the front-end and back-end development of a project? Or are you referring to specific technologies or tools you'd like to use for front-end and development tasks?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5E4187-EADA-C237-17FE-38632C030DEB}"/>
              </a:ext>
            </a:extLst>
          </p:cNvPr>
          <p:cNvSpPr txBox="1"/>
          <p:nvPr/>
        </p:nvSpPr>
        <p:spPr>
          <a:xfrm>
            <a:off x="688368" y="1881620"/>
            <a:ext cx="610985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In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Direct end users</a:t>
            </a:r>
            <a:r>
              <a:rPr lang="en-US" dirty="0">
                <a:solidFill>
                  <a:srgbClr val="00B0F0"/>
                </a:solidFill>
              </a:rPr>
              <a:t> are people who interact with the app or website, ranging from consumers to internal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Indirect end users</a:t>
            </a:r>
            <a:r>
              <a:rPr lang="en-US" dirty="0">
                <a:solidFill>
                  <a:srgbClr val="00B0F0"/>
                </a:solidFill>
              </a:rPr>
              <a:t> might be business stakeholders and designers, whose input influences the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Front-end developers</a:t>
            </a:r>
            <a:r>
              <a:rPr lang="en-US" dirty="0">
                <a:solidFill>
                  <a:srgbClr val="00B0F0"/>
                </a:solidFill>
              </a:rPr>
              <a:t> serve as a bridge to bring the needs of the actual end users into reality through their technical work.</a:t>
            </a:r>
          </a:p>
          <a:p>
            <a:pPr>
              <a:buNone/>
            </a:pPr>
            <a:r>
              <a:rPr lang="en-US" dirty="0">
                <a:solidFill>
                  <a:srgbClr val="00B0F0"/>
                </a:solidFill>
              </a:rPr>
              <a:t>Let me know if you need a deeper dive into any of these categories!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204057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2200" y="451513"/>
            <a:ext cx="1181576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00B0F0"/>
                </a:solidFill>
              </a:rPr>
              <a:t>TOOLS AND TECHNIQUES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48D1C-04BD-A726-3E9C-CE7B7580C55D}"/>
              </a:ext>
            </a:extLst>
          </p:cNvPr>
          <p:cNvSpPr txBox="1"/>
          <p:nvPr/>
        </p:nvSpPr>
        <p:spPr>
          <a:xfrm>
            <a:off x="676275" y="1671271"/>
            <a:ext cx="8936181" cy="469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Popular JavaScript Frameworks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React.js</a:t>
            </a:r>
            <a:r>
              <a:rPr lang="en-US" dirty="0"/>
              <a:t>: A popular JavaScript library for building user interfaces. It focuses on component-based architecture, making it easier to manage complex UIs.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Vue</a:t>
            </a:r>
            <a:r>
              <a:rPr lang="en-US" b="1" dirty="0"/>
              <a:t>.js</a:t>
            </a:r>
            <a:r>
              <a:rPr lang="en-US" dirty="0"/>
              <a:t>: A progressive JavaScript framework for building UIs. It’s lighter and easier to integrate into existing projects compared to React.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Angular</a:t>
            </a:r>
            <a:r>
              <a:rPr lang="en-US" dirty="0"/>
              <a:t>: A full-featured JavaScript framework developed by Google. It’s suitable for building large-scale applications and provides many built-in features like routing, forms, and HTTP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Svelte</a:t>
            </a:r>
            <a:r>
              <a:rPr lang="en-US" dirty="0"/>
              <a:t>: A newer, innovative framework that shifts much of the work to compile time rather than runtime, which can lead to better performance.</a:t>
            </a:r>
          </a:p>
          <a:p>
            <a:pPr>
              <a:buNone/>
            </a:pPr>
            <a:r>
              <a:rPr lang="en-US" b="1" dirty="0"/>
              <a:t>2. </a:t>
            </a:r>
            <a:r>
              <a:rPr lang="en-US" b="1" dirty="0">
                <a:solidFill>
                  <a:srgbClr val="FF0000"/>
                </a:solidFill>
              </a:rPr>
              <a:t>Preprocessors and CSS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Sass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(Syntactically Awesome Stylesheets): A CSS preprocessor that allows you to use variables, nesting, and functions for cleaner, more maintainable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Less</a:t>
            </a:r>
            <a:r>
              <a:rPr lang="en-US" dirty="0">
                <a:solidFill>
                  <a:srgbClr val="00B0F0"/>
                </a:solidFill>
              </a:rPr>
              <a:t>:</a:t>
            </a:r>
            <a:r>
              <a:rPr lang="en-US" dirty="0"/>
              <a:t> Another CSS preprocessor, similar to Sass.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PostCSS</a:t>
            </a:r>
            <a:r>
              <a:rPr lang="en-US" dirty="0"/>
              <a:t>: A tool for transforming CSS with JavaScript plugins. It's often used for things like autoprefixing,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08467" y="443075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FF0000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rgbClr val="FF000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39DD-1027-23AE-8CE8-60C44C1BBB15}"/>
              </a:ext>
            </a:extLst>
          </p:cNvPr>
          <p:cNvSpPr txBox="1"/>
          <p:nvPr/>
        </p:nvSpPr>
        <p:spPr>
          <a:xfrm>
            <a:off x="739775" y="1676401"/>
            <a:ext cx="6423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By Using Html, CSS , JavaScript As Front End Development Using The Application As Visual Studio Code And GitHub Website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50A823-79A2-C288-D4A1-F3E4C011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2337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4B4C53AC-3B87-163C-66F5-613A4222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2720043"/>
            <a:ext cx="6423025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hlinkClick r:id="rId4"/>
              </a:rPr>
              <a:t>https://athu1983.github.io/athufaportfolio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hlinkClick r:id="rId4"/>
              </a:rPr>
              <a:t>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8F38-37FD-48F3-47F4-F63F3FDD8E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5953251" cy="615553"/>
          </a:xfrm>
        </p:spPr>
        <p:txBody>
          <a:bodyPr/>
          <a:lstStyle/>
          <a:p>
            <a:r>
              <a:rPr lang="en-US" sz="4000" dirty="0">
                <a:solidFill>
                  <a:schemeClr val="accent1"/>
                </a:solidFill>
              </a:rPr>
              <a:t>GITHUB AND PORTFOLIO: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F3E714C-4431-9DBC-6E35-0E65FC39915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52400" y="1752600"/>
            <a:ext cx="2590800" cy="353199"/>
          </a:xfrm>
        </p:spPr>
        <p:txBody>
          <a:bodyPr/>
          <a:lstStyle/>
          <a:p>
            <a:r>
              <a:rPr lang="en-US" dirty="0"/>
              <a:t>athufaportfolio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5B83AE-FCD7-6EFC-8AA7-990904599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85256"/>
            <a:ext cx="12192000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hlinkClick r:id="rId2"/>
              </a:rPr>
              <a:t>https:///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400" b="1" dirty="0">
                <a:solidFill>
                  <a:srgbClr val="0969DA"/>
                </a:solidFill>
                <a:latin typeface="-apple-system"/>
                <a:hlinkClick r:id="rId2"/>
              </a:rPr>
              <a:t>athu1983.github.io/athufaportfolio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498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464</TotalTime>
  <Words>831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Digital Portfolio  </vt:lpstr>
      <vt:lpstr>PROJECT TITLE DIGITAL PORTFOLIO IN FRONT AND DEVELOPMENT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GITHUB AND PORTFOLIO: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Manisha Manisha</cp:lastModifiedBy>
  <cp:revision>27</cp:revision>
  <dcterms:created xsi:type="dcterms:W3CDTF">2024-03-29T15:07:22Z</dcterms:created>
  <dcterms:modified xsi:type="dcterms:W3CDTF">2025-09-10T06:58:10Z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