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-cherry-pick ‘sha1 of that commit’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–hard head^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merge –abort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–</a:t>
            </a:r>
            <a:r>
              <a:rPr lang="en-US" dirty="0" err="1" smtClean="0"/>
              <a:t>Xours</a:t>
            </a:r>
            <a:r>
              <a:rPr lang="en-US" dirty="0" smtClean="0"/>
              <a:t> branch1 (takes the code from current branch)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–</a:t>
            </a:r>
            <a:r>
              <a:rPr lang="en-US" dirty="0" err="1" smtClean="0"/>
              <a:t>Xtheirs</a:t>
            </a:r>
            <a:r>
              <a:rPr lang="en-US" dirty="0" smtClean="0"/>
              <a:t> branch1 (takes the code from branch which is merging)</a:t>
            </a:r>
          </a:p>
          <a:p>
            <a:endParaRPr lang="en-US" dirty="0" smtClean="0"/>
          </a:p>
          <a:p>
            <a:r>
              <a:rPr lang="en-US" dirty="0" err="1" smtClean="0"/>
              <a:t>Rerere</a:t>
            </a:r>
            <a:r>
              <a:rPr lang="en-US" dirty="0" smtClean="0"/>
              <a:t> - </a:t>
            </a:r>
            <a:r>
              <a:rPr lang="en-US" dirty="0"/>
              <a:t>reuse recorded resolution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rerere.enabled</a:t>
            </a:r>
            <a:r>
              <a:rPr lang="en-US" dirty="0" smtClean="0"/>
              <a:t> 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60198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486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merging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349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–hard HEAD^ from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 out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 master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2960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445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smtClean="0"/>
              <a:t> rebase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77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42</cp:revision>
  <dcterms:created xsi:type="dcterms:W3CDTF">2017-07-02T08:14:33Z</dcterms:created>
  <dcterms:modified xsi:type="dcterms:W3CDTF">2017-07-03T18:03:41Z</dcterms:modified>
</cp:coreProperties>
</file>