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1D71-09E3-4382-92F2-3BC8A6B0223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E974-292C-4D93-85F6-38813526C6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784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-cherry-pick ‘sha1 of that commit’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reset –hard head^</a:t>
            </a:r>
          </a:p>
          <a:p>
            <a:endParaRPr lang="en-US" dirty="0"/>
          </a:p>
          <a:p>
            <a:r>
              <a:rPr lang="en-US" dirty="0" err="1" smtClean="0"/>
              <a:t>Git</a:t>
            </a:r>
            <a:r>
              <a:rPr lang="en-US" dirty="0" smtClean="0"/>
              <a:t> merge –abort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–</a:t>
            </a:r>
            <a:r>
              <a:rPr lang="en-US" dirty="0" err="1" smtClean="0"/>
              <a:t>Xours</a:t>
            </a:r>
            <a:r>
              <a:rPr lang="en-US" dirty="0" smtClean="0"/>
              <a:t> branch1 (takes the code from current branch)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–</a:t>
            </a:r>
            <a:r>
              <a:rPr lang="en-US" dirty="0" err="1" smtClean="0"/>
              <a:t>Xtheirs</a:t>
            </a:r>
            <a:r>
              <a:rPr lang="en-US" dirty="0" smtClean="0"/>
              <a:t> branch1 (takes the code from branch which is merging)</a:t>
            </a:r>
          </a:p>
          <a:p>
            <a:endParaRPr lang="en-US" dirty="0" smtClean="0"/>
          </a:p>
          <a:p>
            <a:r>
              <a:rPr lang="en-US" dirty="0" err="1" smtClean="0"/>
              <a:t>Rerere</a:t>
            </a:r>
            <a:r>
              <a:rPr lang="en-US" dirty="0" smtClean="0"/>
              <a:t> - </a:t>
            </a:r>
            <a:r>
              <a:rPr lang="en-US" dirty="0"/>
              <a:t>reuse recorded resolution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rerere.enabled</a:t>
            </a:r>
            <a:r>
              <a:rPr lang="en-US" dirty="0" smtClean="0"/>
              <a:t> true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60198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848600" cy="406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14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merging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81000"/>
            <a:ext cx="3495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reset –hard HEAD^ from master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 out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rebase master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2960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75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41</cp:revision>
  <dcterms:created xsi:type="dcterms:W3CDTF">2017-07-02T08:14:33Z</dcterms:created>
  <dcterms:modified xsi:type="dcterms:W3CDTF">2017-07-03T17:51:32Z</dcterms:modified>
</cp:coreProperties>
</file>