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79" r:id="rId5"/>
    <p:sldId id="275" r:id="rId6"/>
    <p:sldId id="274" r:id="rId7"/>
    <p:sldId id="277" r:id="rId8"/>
    <p:sldId id="265" r:id="rId9"/>
    <p:sldId id="266" r:id="rId10"/>
    <p:sldId id="267" r:id="rId11"/>
    <p:sldId id="278" r:id="rId12"/>
    <p:sldId id="271" r:id="rId13"/>
    <p:sldId id="272" r:id="rId14"/>
    <p:sldId id="273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541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824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033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8896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729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1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0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8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4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hyperlink" Target="https://www.mayoclinic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2BE5-72B4-4A3A-A5EA-063983C20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179" y="725266"/>
            <a:ext cx="8825658" cy="2677648"/>
          </a:xfrm>
        </p:spPr>
        <p:txBody>
          <a:bodyPr/>
          <a:lstStyle/>
          <a:p>
            <a:pPr algn="ctr"/>
            <a:r>
              <a:rPr lang="en-IN" dirty="0"/>
              <a:t>FOODFIT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64DF5-32F5-478F-8223-6DEC3CFF8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237" y="4275356"/>
            <a:ext cx="8825658" cy="861420"/>
          </a:xfrm>
        </p:spPr>
        <p:txBody>
          <a:bodyPr>
            <a:noAutofit/>
          </a:bodyPr>
          <a:lstStyle/>
          <a:p>
            <a:r>
              <a:rPr lang="en-IN" sz="1600" dirty="0"/>
              <a:t>                                                                                               SUBMITTED BY,</a:t>
            </a:r>
          </a:p>
          <a:p>
            <a:r>
              <a:rPr lang="en-IN" sz="1600" dirty="0"/>
              <a:t>                                                                                                               ATHUL ABRAHAM</a:t>
            </a:r>
          </a:p>
          <a:p>
            <a:r>
              <a:rPr lang="en-IN" sz="1600" dirty="0"/>
              <a:t>                                                                                                                     22PMC119</a:t>
            </a:r>
          </a:p>
          <a:p>
            <a:r>
              <a:rPr lang="en-IN" sz="1600" dirty="0"/>
              <a:t>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2061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8FFB-8D55-452B-B7A5-62C51AC5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698" y="20639"/>
            <a:ext cx="3505199" cy="976312"/>
          </a:xfrm>
        </p:spPr>
        <p:txBody>
          <a:bodyPr/>
          <a:lstStyle/>
          <a:p>
            <a:r>
              <a:rPr lang="en-IN" dirty="0"/>
              <a:t>ADD FOOD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D2D4EC-D818-1509-C575-F260E7577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657" y="1132115"/>
            <a:ext cx="9257212" cy="5643154"/>
          </a:xfrm>
        </p:spPr>
      </p:pic>
    </p:spTree>
    <p:extLst>
      <p:ext uri="{BB962C8B-B14F-4D97-AF65-F5344CB8AC3E}">
        <p14:creationId xmlns:p14="http://schemas.microsoft.com/office/powerpoint/2010/main" val="154999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AAE5-5165-4769-9533-E51B728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680" y="-146095"/>
            <a:ext cx="3505199" cy="976312"/>
          </a:xfrm>
        </p:spPr>
        <p:txBody>
          <a:bodyPr/>
          <a:lstStyle/>
          <a:p>
            <a:r>
              <a:rPr lang="en-IN" dirty="0"/>
              <a:t>SELECT FOOD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F88067-15D4-FCFE-BD0F-6992A619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046" y="966651"/>
            <a:ext cx="9832567" cy="5773783"/>
          </a:xfrm>
        </p:spPr>
      </p:pic>
    </p:spTree>
    <p:extLst>
      <p:ext uri="{BB962C8B-B14F-4D97-AF65-F5344CB8AC3E}">
        <p14:creationId xmlns:p14="http://schemas.microsoft.com/office/powerpoint/2010/main" val="274181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8276-363E-4158-909B-549AE179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A007-76ED-400D-906F-B59EE03C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2950" marR="166370" lvl="1" indent="-285750" algn="just">
              <a:lnSpc>
                <a:spcPct val="200000"/>
              </a:lnSpc>
              <a:spcBef>
                <a:spcPts val="3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561975" algn="l"/>
              </a:tabLst>
            </a:pPr>
            <a:r>
              <a:rPr lang="en-US" sz="1400" dirty="0">
                <a:effectLst/>
                <a:latin typeface="+mj-lt"/>
                <a:ea typeface="Arial MT"/>
                <a:cs typeface="Arial MT"/>
              </a:rPr>
              <a:t>Integration with Fitness Apps: Integrating the calorie tracker with popular fitness apps or platforms would allow users to have a holistic view of their health and wellness journey.</a:t>
            </a:r>
          </a:p>
          <a:p>
            <a:pPr marL="742950" marR="166370" lvl="1" indent="-285750" algn="just">
              <a:lnSpc>
                <a:spcPct val="200000"/>
              </a:lnSpc>
              <a:spcBef>
                <a:spcPts val="3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561975" algn="l"/>
              </a:tabLst>
            </a:pPr>
            <a:endParaRPr lang="en-GB" sz="1400" dirty="0">
              <a:effectLst/>
              <a:latin typeface="+mj-lt"/>
              <a:ea typeface="Arial MT"/>
              <a:cs typeface="Arial MT"/>
            </a:endParaRPr>
          </a:p>
          <a:p>
            <a:pPr marL="742950" marR="167640" lvl="1" indent="-285750" algn="just">
              <a:lnSpc>
                <a:spcPct val="198000"/>
              </a:lnSpc>
              <a:spcBef>
                <a:spcPts val="10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561975" algn="l"/>
              </a:tabLst>
            </a:pPr>
            <a:r>
              <a:rPr lang="en-GB" sz="1600" b="0" i="0" dirty="0">
                <a:solidFill>
                  <a:srgbClr val="374151"/>
                </a:solidFill>
                <a:effectLst/>
                <a:latin typeface="+mj-lt"/>
              </a:rPr>
              <a:t>Integration with Wearable Devices: Integrating the application with wearable devices, such as fitness trackers or smartwatches</a:t>
            </a:r>
            <a:r>
              <a:rPr lang="en-US" sz="1400" dirty="0">
                <a:effectLst/>
                <a:latin typeface="+mj-lt"/>
                <a:ea typeface="Arial MT"/>
                <a:cs typeface="Arial MT"/>
              </a:rPr>
              <a:t>.</a:t>
            </a:r>
            <a:endParaRPr lang="en-GB" sz="1400" dirty="0">
              <a:effectLst/>
              <a:latin typeface="+mj-l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5349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DCB3-7114-4536-9CC9-9889162F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B362-DC71-4E1A-ACD2-BB156B5E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938" y="1549762"/>
            <a:ext cx="8825659" cy="409339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Calorie Tracker Project is a user-friendly software application that helps track and manage daily calorie intake. It promotes healthy eating habits, offers a comprehensive food database, accurate tracking and goal setting. Future enhancements aim to enhance the user experience and support health and wellness goals.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14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3223-3797-4BBD-AAB0-A7B9D0C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DB55-2FA8-4BFA-881E-491971D9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Mayo Clinic - </a:t>
            </a:r>
            <a:r>
              <a:rPr lang="en-GB" b="0" i="0" u="sng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https://www.mayoclinic.org/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https://www.cdc.gov/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091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65B-447E-7016-2FB1-FC4AC184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79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GB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713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6B0D-C87D-4E58-BA02-1B78A6B8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47B2-9C67-4E76-84B4-302DB702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24" y="1614414"/>
            <a:ext cx="10775576" cy="39713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Calorie Tracker  is a software application that helps individuals monitor and manage their daily calorie intake. It aims to promote healthier eating habits and provide users with a tool to achieve their nutrition goals. The project involves developing a user-friendly web-based application with a comprehensive food database and features such as goal setting and progress tracking. 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9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E3D7-4977-4B7F-A024-4508F8AF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94" y="589274"/>
            <a:ext cx="8911687" cy="1280890"/>
          </a:xfrm>
        </p:spPr>
        <p:txBody>
          <a:bodyPr/>
          <a:lstStyle/>
          <a:p>
            <a:r>
              <a:rPr lang="en-IN" dirty="0"/>
              <a:t>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CF56-8094-40BD-A123-0568DC2D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509451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Registration and Login Page</a:t>
            </a:r>
            <a:endParaRPr lang="en-US" dirty="0">
              <a:latin typeface="+mj-lt"/>
            </a:endParaRPr>
          </a:p>
          <a:p>
            <a:pPr algn="just"/>
            <a:r>
              <a:rPr lang="en-IN" dirty="0"/>
              <a:t>Select Food</a:t>
            </a:r>
          </a:p>
          <a:p>
            <a:pPr algn="just"/>
            <a:r>
              <a:rPr lang="en-IN" dirty="0"/>
              <a:t>Add Food</a:t>
            </a:r>
            <a:endParaRPr lang="en-IN" dirty="0">
              <a:latin typeface="+mj-lt"/>
            </a:endParaRPr>
          </a:p>
          <a:p>
            <a:pPr algn="just"/>
            <a:r>
              <a:rPr lang="en-IN" dirty="0"/>
              <a:t>Update Food</a:t>
            </a:r>
            <a:r>
              <a:rPr lang="en-GB" b="0" i="0" dirty="0">
                <a:solidFill>
                  <a:srgbClr val="374151"/>
                </a:solidFill>
                <a:effectLst/>
              </a:rPr>
              <a:t>.</a:t>
            </a:r>
            <a:endParaRPr lang="en-IN" dirty="0"/>
          </a:p>
          <a:p>
            <a:pPr algn="just"/>
            <a:r>
              <a:rPr lang="en-IN" dirty="0"/>
              <a:t>Delete Food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  <a:endParaRPr lang="en-IN" dirty="0">
              <a:latin typeface="+mj-lt"/>
            </a:endParaRPr>
          </a:p>
          <a:p>
            <a:pPr algn="just"/>
            <a:r>
              <a:rPr lang="en-IN" dirty="0"/>
              <a:t>Profile Page</a:t>
            </a:r>
          </a:p>
          <a:p>
            <a:pPr algn="just"/>
            <a:r>
              <a:rPr lang="en-IN" dirty="0"/>
              <a:t>Calorie Calculations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endParaRPr lang="en-IN" dirty="0">
              <a:latin typeface="+mj-lt"/>
            </a:endParaRPr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61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CA35-3D1E-4A5C-9327-6A4B6844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highlight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BFBA-2D3B-4656-930D-9A1D7FB6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25450" marR="2652395">
              <a:lnSpc>
                <a:spcPct val="198000"/>
              </a:lnSpc>
              <a:spcBef>
                <a:spcPts val="1090"/>
              </a:spcBef>
            </a:pPr>
            <a:r>
              <a:rPr lang="en-GB" b="0" i="0" u="sng" dirty="0">
                <a:solidFill>
                  <a:srgbClr val="374151"/>
                </a:solidFill>
                <a:effectLst/>
              </a:rPr>
              <a:t>Comprehensive Food Database</a:t>
            </a:r>
            <a:r>
              <a:rPr lang="en-US" b="0" i="0" dirty="0">
                <a:solidFill>
                  <a:srgbClr val="374151"/>
                </a:solidFill>
                <a:latin typeface="+mj-lt"/>
              </a:rPr>
              <a:t>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dirty="0">
                <a:solidFill>
                  <a:srgbClr val="374151"/>
                </a:solidFill>
                <a:latin typeface="+mj-lt"/>
              </a:rPr>
              <a:t>The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 system includes regularly updated food database that covers a wide range of food items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425450" marR="272923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b="0" i="0" u="sng" dirty="0">
                <a:solidFill>
                  <a:srgbClr val="374151"/>
                </a:solidFill>
                <a:effectLst/>
                <a:latin typeface="+mj-lt"/>
              </a:rPr>
              <a:t>Calorie Tracking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: The Calorie Tracker Project allows users to log their food consumption and track their calorie intake effortlessly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425450" marR="1447165">
              <a:lnSpc>
                <a:spcPct val="2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+mj-lt"/>
                <a:ea typeface="Times New Roman" panose="02020603050405020304" pitchFamily="18" charset="0"/>
              </a:rPr>
              <a:t> Goal Setting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dirty="0">
                <a:solidFill>
                  <a:srgbClr val="374151"/>
                </a:solidFill>
                <a:latin typeface="+mj-lt"/>
              </a:rPr>
              <a:t>The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 project enables users to set personalized calorie goals based on their weight management objectives, dietary requirements, or health goals.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5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BBA-E325-4F60-895F-F12C058C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F18B-651E-4DEF-A396-83B2538D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062" y="1640716"/>
            <a:ext cx="8761412" cy="4786209"/>
          </a:xfrm>
        </p:spPr>
        <p:txBody>
          <a:bodyPr>
            <a:normAutofit/>
          </a:bodyPr>
          <a:lstStyle/>
          <a:p>
            <a:r>
              <a:rPr lang="en-US" dirty="0"/>
              <a:t>Presentation Layer:</a:t>
            </a:r>
          </a:p>
          <a:p>
            <a:pPr lvl="1"/>
            <a:r>
              <a:rPr lang="en-GB" dirty="0"/>
              <a:t>User Interface (UI)</a:t>
            </a:r>
            <a:endParaRPr lang="en-US" dirty="0"/>
          </a:p>
          <a:p>
            <a:pPr lvl="1"/>
            <a:r>
              <a:rPr lang="en-GB" dirty="0"/>
              <a:t>Django Templates</a:t>
            </a:r>
          </a:p>
          <a:p>
            <a:pPr lvl="1"/>
            <a:r>
              <a:rPr lang="en-US" dirty="0" err="1"/>
              <a:t>Jazzmin</a:t>
            </a:r>
            <a:r>
              <a:rPr lang="en-US" dirty="0"/>
              <a:t> package</a:t>
            </a:r>
          </a:p>
          <a:p>
            <a:r>
              <a:rPr lang="en-US" dirty="0"/>
              <a:t>Application Layer:</a:t>
            </a:r>
          </a:p>
          <a:p>
            <a:pPr lvl="1"/>
            <a:r>
              <a:rPr lang="en-GB" dirty="0"/>
              <a:t>Django</a:t>
            </a:r>
            <a:endParaRPr lang="en-US" dirty="0"/>
          </a:p>
          <a:p>
            <a:pPr lvl="1"/>
            <a:r>
              <a:rPr lang="en-GB" dirty="0"/>
              <a:t>Django Views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Django Forms.</a:t>
            </a:r>
          </a:p>
        </p:txBody>
      </p:sp>
    </p:spTree>
    <p:extLst>
      <p:ext uri="{BB962C8B-B14F-4D97-AF65-F5344CB8AC3E}">
        <p14:creationId xmlns:p14="http://schemas.microsoft.com/office/powerpoint/2010/main" val="35058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F5DE-35FF-46C6-AC62-A8F6EEED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45" y="592668"/>
            <a:ext cx="8761413" cy="706964"/>
          </a:xfrm>
        </p:spPr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3F6E7C-9440-3C46-EE59-440CE32C7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291" y="1500301"/>
            <a:ext cx="7873317" cy="4917916"/>
          </a:xfrm>
        </p:spPr>
      </p:pic>
    </p:spTree>
    <p:extLst>
      <p:ext uri="{BB962C8B-B14F-4D97-AF65-F5344CB8AC3E}">
        <p14:creationId xmlns:p14="http://schemas.microsoft.com/office/powerpoint/2010/main" val="4516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C77B-D8DB-48CE-BB36-DB0D543C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BE1A-0403-42B1-9D2F-4E1B5D34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371"/>
            <a:ext cx="8915400" cy="5251269"/>
          </a:xfrm>
        </p:spPr>
        <p:txBody>
          <a:bodyPr>
            <a:normAutofit/>
          </a:bodyPr>
          <a:lstStyle/>
          <a:p>
            <a:pPr marL="342900" marR="409575" lvl="0" indent="-342900">
              <a:lnSpc>
                <a:spcPct val="200000"/>
              </a:lnSpc>
              <a:spcAft>
                <a:spcPts val="0"/>
              </a:spcAft>
              <a:buSzPts val="1200"/>
              <a:buFont typeface="Arial MT"/>
              <a:buChar char="•"/>
              <a:tabLst>
                <a:tab pos="422275" algn="l"/>
                <a:tab pos="423545" algn="l"/>
              </a:tabLst>
            </a:pPr>
            <a:r>
              <a:rPr lang="en-US" sz="2900" dirty="0">
                <a:effectLst/>
                <a:ea typeface="Arial MT"/>
                <a:cs typeface="Arial MT"/>
              </a:rPr>
              <a:t>Data Entry and Updating.</a:t>
            </a:r>
            <a:endParaRPr lang="en-GB" sz="2900" dirty="0">
              <a:effectLst/>
              <a:ea typeface="Times New Roman" panose="02020603050405020304" pitchFamily="18" charset="0"/>
            </a:endParaRPr>
          </a:p>
          <a:p>
            <a:pPr marL="342900" marR="385445" lvl="0" indent="-342900">
              <a:lnSpc>
                <a:spcPct val="200000"/>
              </a:lnSpc>
              <a:spcAft>
                <a:spcPts val="0"/>
              </a:spcAft>
              <a:buSzPts val="1200"/>
              <a:buFont typeface="Arial MT"/>
              <a:buChar char="•"/>
              <a:tabLst>
                <a:tab pos="422275" algn="l"/>
                <a:tab pos="423545" algn="l"/>
              </a:tabLst>
            </a:pPr>
            <a:r>
              <a:rPr lang="en-US" sz="2900" dirty="0">
                <a:effectLst/>
                <a:ea typeface="Arial MT"/>
                <a:cs typeface="Arial MT"/>
              </a:rPr>
              <a:t>User Experience Design</a:t>
            </a:r>
          </a:p>
          <a:p>
            <a:pPr marL="342900" marR="385445" lvl="0" indent="-342900">
              <a:lnSpc>
                <a:spcPct val="200000"/>
              </a:lnSpc>
              <a:spcAft>
                <a:spcPts val="0"/>
              </a:spcAft>
              <a:buSzPts val="1200"/>
              <a:buFont typeface="Arial MT"/>
              <a:buChar char="•"/>
              <a:tabLst>
                <a:tab pos="422275" algn="l"/>
                <a:tab pos="423545" algn="l"/>
              </a:tabLst>
            </a:pPr>
            <a:r>
              <a:rPr lang="en-US" sz="2900" dirty="0">
                <a:effectLst/>
                <a:ea typeface="Arial MT"/>
                <a:cs typeface="Arial MT"/>
              </a:rPr>
              <a:t>Calorie Calculation Accuracy.</a:t>
            </a:r>
            <a:endParaRPr lang="en-GB" sz="2900" dirty="0">
              <a:effectLst/>
              <a:ea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27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A32F-DC04-42B7-B05C-97E06C4C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258" y="20639"/>
            <a:ext cx="3505199" cy="976312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85BD95-3F68-6FD1-0BE1-84C7D7665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966" y="1193075"/>
            <a:ext cx="9710647" cy="5259976"/>
          </a:xfrm>
        </p:spPr>
      </p:pic>
    </p:spTree>
    <p:extLst>
      <p:ext uri="{BB962C8B-B14F-4D97-AF65-F5344CB8AC3E}">
        <p14:creationId xmlns:p14="http://schemas.microsoft.com/office/powerpoint/2010/main" val="411915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5097-ACB9-4082-A6C6-F2D83B9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675" y="-93843"/>
            <a:ext cx="3505199" cy="976312"/>
          </a:xfrm>
        </p:spPr>
        <p:txBody>
          <a:bodyPr/>
          <a:lstStyle/>
          <a:p>
            <a:r>
              <a:rPr lang="en-IN" dirty="0"/>
              <a:t>PROFILE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D80DDC-4690-9A38-A471-95E46DDB9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14" y="958465"/>
            <a:ext cx="9135292" cy="5181078"/>
          </a:xfrm>
        </p:spPr>
      </p:pic>
    </p:spTree>
    <p:extLst>
      <p:ext uri="{BB962C8B-B14F-4D97-AF65-F5344CB8AC3E}">
        <p14:creationId xmlns:p14="http://schemas.microsoft.com/office/powerpoint/2010/main" val="26813602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714</TotalTime>
  <Words>336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Century Gothic</vt:lpstr>
      <vt:lpstr>Söhne</vt:lpstr>
      <vt:lpstr>Times New Roman</vt:lpstr>
      <vt:lpstr>Wingdings 3</vt:lpstr>
      <vt:lpstr>Wisp</vt:lpstr>
      <vt:lpstr>FOODFIT</vt:lpstr>
      <vt:lpstr>ABSTRACT</vt:lpstr>
      <vt:lpstr>REQUIRMENTS</vt:lpstr>
      <vt:lpstr>Features and highlight</vt:lpstr>
      <vt:lpstr>Architecture </vt:lpstr>
      <vt:lpstr>Class Diagram</vt:lpstr>
      <vt:lpstr>Challenges..</vt:lpstr>
      <vt:lpstr>HOME PAGE</vt:lpstr>
      <vt:lpstr>PROFILE</vt:lpstr>
      <vt:lpstr>ADD FOOD</vt:lpstr>
      <vt:lpstr>SELECT FOOD</vt:lpstr>
      <vt:lpstr>Future enhancement</vt:lpstr>
      <vt:lpstr>conclusion</vt:lpstr>
      <vt:lpstr>REFRENCES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TRAVELO</dc:title>
  <dc:creator>gourikrishna3924@gmail.com</dc:creator>
  <cp:lastModifiedBy>hp</cp:lastModifiedBy>
  <cp:revision>32</cp:revision>
  <dcterms:created xsi:type="dcterms:W3CDTF">2023-05-24T04:27:05Z</dcterms:created>
  <dcterms:modified xsi:type="dcterms:W3CDTF">2023-05-31T18:40:58Z</dcterms:modified>
</cp:coreProperties>
</file>