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0" r:id="rId7"/>
    <p:sldId id="293" r:id="rId8"/>
    <p:sldId id="294" r:id="rId9"/>
    <p:sldId id="260" r:id="rId10"/>
    <p:sldId id="27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95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9" r:id="rId33"/>
    <p:sldId id="287" r:id="rId34"/>
    <p:sldId id="316" r:id="rId35"/>
    <p:sldId id="317" r:id="rId36"/>
    <p:sldId id="318" r:id="rId37"/>
    <p:sldId id="261" r:id="rId38"/>
    <p:sldId id="262" r:id="rId39"/>
    <p:sldId id="320" r:id="rId40"/>
    <p:sldId id="321" r:id="rId41"/>
    <p:sldId id="263" r:id="rId42"/>
    <p:sldId id="322" r:id="rId43"/>
    <p:sldId id="323" r:id="rId44"/>
    <p:sldId id="264" r:id="rId45"/>
    <p:sldId id="324" r:id="rId46"/>
    <p:sldId id="326" r:id="rId47"/>
    <p:sldId id="325" r:id="rId48"/>
    <p:sldId id="265" r:id="rId49"/>
    <p:sldId id="327" r:id="rId50"/>
    <p:sldId id="328" r:id="rId51"/>
    <p:sldId id="329" r:id="rId52"/>
    <p:sldId id="266" r:id="rId53"/>
    <p:sldId id="330" r:id="rId54"/>
    <p:sldId id="331" r:id="rId55"/>
    <p:sldId id="332" r:id="rId56"/>
    <p:sldId id="281" r:id="rId57"/>
    <p:sldId id="282" r:id="rId58"/>
    <p:sldId id="267" r:id="rId59"/>
    <p:sldId id="268" r:id="rId60"/>
    <p:sldId id="333" r:id="rId61"/>
    <p:sldId id="334" r:id="rId62"/>
    <p:sldId id="269" r:id="rId63"/>
    <p:sldId id="335" r:id="rId64"/>
    <p:sldId id="336" r:id="rId65"/>
    <p:sldId id="270" r:id="rId66"/>
    <p:sldId id="337" r:id="rId67"/>
    <p:sldId id="340" r:id="rId68"/>
    <p:sldId id="271" r:id="rId69"/>
    <p:sldId id="338" r:id="rId70"/>
    <p:sldId id="272" r:id="rId71"/>
    <p:sldId id="276" r:id="rId72"/>
    <p:sldId id="273" r:id="rId73"/>
    <p:sldId id="339" r:id="rId74"/>
    <p:sldId id="275" r:id="rId75"/>
    <p:sldId id="277" r:id="rId76"/>
    <p:sldId id="278" r:id="rId77"/>
    <p:sldId id="279" r:id="rId78"/>
    <p:sldId id="283" r:id="rId79"/>
    <p:sldId id="284" r:id="rId80"/>
    <p:sldId id="341" r:id="rId81"/>
    <p:sldId id="342" r:id="rId82"/>
    <p:sldId id="285" r:id="rId83"/>
    <p:sldId id="286" r:id="rId84"/>
    <p:sldId id="288" r:id="rId85"/>
    <p:sldId id="289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000" autoAdjust="0"/>
    <p:restoredTop sz="94660"/>
  </p:normalViewPr>
  <p:slideViewPr>
    <p:cSldViewPr>
      <p:cViewPr>
        <p:scale>
          <a:sx n="90" d="100"/>
          <a:sy n="90" d="100"/>
        </p:scale>
        <p:origin x="66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21D778-B565-4D7E-94D7-64010A445B68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C6B1FF6-39B9-40F5-8B67-33C6354A3D4F}" type="slidenum">
              <a:rPr kumimoji="0" lang="en-US" smtClean="0"/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EAAE3F-9169-4025-BD2A-20DED0C27EDC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38CC89A-DBB0-4545-A97F-3A6D5E1F4DE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9EAAE3F-9169-4025-BD2A-20DED0C27E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JAVASCRIPT</a:t>
            </a:r>
            <a:endParaRPr 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Accessing html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getElementById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dothis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htag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=“hi ..its by Id”;</a:t>
            </a:r>
            <a:endParaRPr lang="en-US" dirty="0"/>
          </a:p>
          <a:p>
            <a:pPr>
              <a:buNone/>
            </a:pPr>
            <a:r>
              <a:rPr lang="en-US" dirty="0"/>
              <a:t> 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=“</a:t>
            </a:r>
            <a:r>
              <a:rPr lang="en-US" dirty="0" err="1"/>
              <a:t>dothis</a:t>
            </a:r>
            <a:r>
              <a:rPr lang="en-US" dirty="0"/>
              <a:t>()”&gt;</a:t>
            </a:r>
            <a:endParaRPr lang="en-US" dirty="0"/>
          </a:p>
          <a:p>
            <a:pPr>
              <a:buNone/>
            </a:pPr>
            <a:r>
              <a:rPr lang="en-US" dirty="0"/>
              <a:t>&lt;h4 id=“</a:t>
            </a:r>
            <a:r>
              <a:rPr lang="en-US" dirty="0" err="1"/>
              <a:t>htag</a:t>
            </a:r>
            <a:r>
              <a:rPr lang="en-US" dirty="0"/>
              <a:t>”&gt;&lt;/h4&gt;&lt;/body&gt;&lt;/html&gt;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Accessing html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getElementsByClassName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dothis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document.getElementsByClassName</a:t>
            </a:r>
            <a:r>
              <a:rPr lang="en-US" dirty="0"/>
              <a:t> ("</a:t>
            </a:r>
            <a:r>
              <a:rPr lang="en-US" dirty="0" err="1"/>
              <a:t>htag</a:t>
            </a:r>
            <a:r>
              <a:rPr lang="en-US" dirty="0"/>
              <a:t>")[0].</a:t>
            </a:r>
            <a:r>
              <a:rPr lang="en-US" dirty="0" err="1"/>
              <a:t>innerHTML</a:t>
            </a:r>
            <a:r>
              <a:rPr lang="en-US" dirty="0"/>
              <a:t>=“hi ..its to h4”;</a:t>
            </a:r>
            <a:endParaRPr lang="en-US" dirty="0"/>
          </a:p>
          <a:p>
            <a:pPr>
              <a:buNone/>
            </a:pPr>
            <a:r>
              <a:rPr lang="en-US" dirty="0" err="1"/>
              <a:t>document.getElementsByClassName</a:t>
            </a:r>
            <a:r>
              <a:rPr lang="en-US" dirty="0"/>
              <a:t> ("</a:t>
            </a:r>
            <a:r>
              <a:rPr lang="en-US" dirty="0" err="1"/>
              <a:t>htag</a:t>
            </a:r>
            <a:r>
              <a:rPr lang="en-US" dirty="0"/>
              <a:t>")[1].</a:t>
            </a:r>
            <a:r>
              <a:rPr lang="en-US" dirty="0" err="1"/>
              <a:t>innerHTML</a:t>
            </a:r>
            <a:r>
              <a:rPr lang="en-US" dirty="0"/>
              <a:t>=“hi ..its to h5”;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Accessing html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=“</a:t>
            </a:r>
            <a:r>
              <a:rPr lang="en-US" dirty="0" err="1"/>
              <a:t>dothis</a:t>
            </a:r>
            <a:r>
              <a:rPr lang="en-US" dirty="0"/>
              <a:t>()”&gt;</a:t>
            </a:r>
            <a:endParaRPr lang="en-US" dirty="0"/>
          </a:p>
          <a:p>
            <a:pPr>
              <a:buNone/>
            </a:pPr>
            <a:r>
              <a:rPr lang="en-US" dirty="0"/>
              <a:t>&lt;h4 class=“</a:t>
            </a:r>
            <a:r>
              <a:rPr lang="en-US" dirty="0" err="1"/>
              <a:t>htag</a:t>
            </a:r>
            <a:r>
              <a:rPr lang="en-US" dirty="0"/>
              <a:t>”&gt;&lt;/h4&gt;</a:t>
            </a:r>
            <a:endParaRPr lang="en-US" dirty="0"/>
          </a:p>
          <a:p>
            <a:pPr>
              <a:buNone/>
            </a:pPr>
            <a:r>
              <a:rPr lang="en-US" dirty="0"/>
              <a:t>&lt;h5 class=“</a:t>
            </a:r>
            <a:r>
              <a:rPr lang="en-US" dirty="0" err="1"/>
              <a:t>htag</a:t>
            </a:r>
            <a:r>
              <a:rPr lang="en-US" dirty="0"/>
              <a:t>”&gt;&lt;/h5&gt;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Accessing html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getElementsByName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callme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document.getElementsByName</a:t>
            </a:r>
            <a:r>
              <a:rPr lang="en-US" dirty="0"/>
              <a:t> ("</a:t>
            </a:r>
            <a:r>
              <a:rPr lang="en-US" dirty="0" err="1"/>
              <a:t>htag</a:t>
            </a:r>
            <a:r>
              <a:rPr lang="en-US" dirty="0"/>
              <a:t>")[0].</a:t>
            </a:r>
            <a:r>
              <a:rPr lang="en-US" dirty="0" err="1"/>
              <a:t>innerHTML</a:t>
            </a:r>
            <a:r>
              <a:rPr lang="en-US" dirty="0"/>
              <a:t>=“hi ..its to h4”;</a:t>
            </a:r>
            <a:endParaRPr lang="en-US" dirty="0"/>
          </a:p>
          <a:p>
            <a:pPr>
              <a:buNone/>
            </a:pPr>
            <a:r>
              <a:rPr lang="en-US" dirty="0" err="1"/>
              <a:t>document.getElementsByName</a:t>
            </a:r>
            <a:r>
              <a:rPr lang="en-US" dirty="0"/>
              <a:t> ("htag1")[0].</a:t>
            </a:r>
            <a:r>
              <a:rPr lang="en-US" dirty="0" err="1"/>
              <a:t>innerHTML</a:t>
            </a:r>
            <a:r>
              <a:rPr lang="en-US" dirty="0"/>
              <a:t>=“hi ..its to h5”;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Accessing html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=“</a:t>
            </a:r>
            <a:r>
              <a:rPr lang="en-US" dirty="0" err="1"/>
              <a:t>dothis</a:t>
            </a:r>
            <a:r>
              <a:rPr lang="en-US" dirty="0"/>
              <a:t>()”&gt;</a:t>
            </a:r>
            <a:endParaRPr lang="en-US" dirty="0"/>
          </a:p>
          <a:p>
            <a:pPr>
              <a:buNone/>
            </a:pPr>
            <a:r>
              <a:rPr lang="en-US" dirty="0"/>
              <a:t>&lt;h4 name=“</a:t>
            </a:r>
            <a:r>
              <a:rPr lang="en-US" dirty="0" err="1"/>
              <a:t>htag</a:t>
            </a:r>
            <a:r>
              <a:rPr lang="en-US" dirty="0"/>
              <a:t>”&gt;&lt;/h4&gt;</a:t>
            </a:r>
            <a:endParaRPr lang="en-US" dirty="0"/>
          </a:p>
          <a:p>
            <a:pPr>
              <a:buNone/>
            </a:pPr>
            <a:r>
              <a:rPr lang="en-US" dirty="0"/>
              <a:t>&lt;h5 name=“htag1”&gt;&lt;/h5&gt;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Accessing html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getElementsByTagName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callme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document.getElementsByTagName</a:t>
            </a:r>
            <a:r>
              <a:rPr lang="en-US" dirty="0"/>
              <a:t> ("h4")[0].</a:t>
            </a:r>
            <a:r>
              <a:rPr lang="en-US" dirty="0" err="1"/>
              <a:t>innerHTML</a:t>
            </a:r>
            <a:r>
              <a:rPr lang="en-US" dirty="0"/>
              <a:t>=“hi ..its to h4”;</a:t>
            </a:r>
            <a:endParaRPr lang="en-US" dirty="0"/>
          </a:p>
          <a:p>
            <a:pPr>
              <a:buNone/>
            </a:pPr>
            <a:r>
              <a:rPr lang="en-US" dirty="0" err="1"/>
              <a:t>document.getElementsByTagName</a:t>
            </a:r>
            <a:r>
              <a:rPr lang="en-US" dirty="0"/>
              <a:t> ("h4")[1].</a:t>
            </a:r>
            <a:r>
              <a:rPr lang="en-US" dirty="0" err="1"/>
              <a:t>innerHTML</a:t>
            </a:r>
            <a:r>
              <a:rPr lang="en-US" dirty="0"/>
              <a:t>=“hi ..its to next h4”;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Accessing html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=“</a:t>
            </a:r>
            <a:r>
              <a:rPr lang="en-US" dirty="0" err="1"/>
              <a:t>callme</a:t>
            </a:r>
            <a:r>
              <a:rPr lang="en-US" dirty="0"/>
              <a:t>()”&gt;</a:t>
            </a:r>
            <a:endParaRPr lang="en-US" dirty="0"/>
          </a:p>
          <a:p>
            <a:pPr>
              <a:buNone/>
            </a:pPr>
            <a:r>
              <a:rPr lang="en-US" dirty="0"/>
              <a:t>&lt;h4&gt;hello&lt;/h4&gt;</a:t>
            </a:r>
            <a:endParaRPr lang="en-US" dirty="0"/>
          </a:p>
          <a:p>
            <a:pPr>
              <a:buNone/>
            </a:pPr>
            <a:r>
              <a:rPr lang="en-US" dirty="0"/>
              <a:t>&lt;h4</a:t>
            </a:r>
            <a:r>
              <a:rPr lang="en-US"/>
              <a:t>&gt;good </a:t>
            </a:r>
            <a:r>
              <a:rPr lang="en-US" dirty="0"/>
              <a:t>luck..&lt;/h4&gt;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is used to get/set the contents inside a tag except the form controls.</a:t>
            </a:r>
            <a:endParaRPr lang="en-US" dirty="0"/>
          </a:p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callme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htag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;</a:t>
            </a:r>
            <a:endParaRPr lang="en-US" dirty="0"/>
          </a:p>
          <a:p>
            <a:pPr>
              <a:buNone/>
            </a:pP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ptag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=“its from h tag=”+a;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&lt;h4 id=“</a:t>
            </a:r>
            <a:r>
              <a:rPr lang="en-US" dirty="0" err="1"/>
              <a:t>htag</a:t>
            </a:r>
            <a:r>
              <a:rPr lang="en-US" dirty="0"/>
              <a:t>”&gt;hello&lt;/h4&gt;</a:t>
            </a:r>
            <a:endParaRPr lang="en-US" dirty="0"/>
          </a:p>
          <a:p>
            <a:pPr>
              <a:buNone/>
            </a:pPr>
            <a:r>
              <a:rPr lang="en-US" dirty="0"/>
              <a:t>&lt;p id=“</a:t>
            </a:r>
            <a:r>
              <a:rPr lang="en-US" dirty="0" err="1"/>
              <a:t>ptag</a:t>
            </a:r>
            <a:r>
              <a:rPr lang="en-US" dirty="0"/>
              <a:t>”&gt;</a:t>
            </a:r>
            <a:r>
              <a:rPr lang="en-US" dirty="0" err="1"/>
              <a:t>goog</a:t>
            </a:r>
            <a:r>
              <a:rPr lang="en-US" dirty="0"/>
              <a:t> luck..&lt;/p&gt;</a:t>
            </a:r>
            <a:endParaRPr lang="en-US" dirty="0"/>
          </a:p>
          <a:p>
            <a:pPr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callme</a:t>
            </a:r>
            <a:r>
              <a:rPr lang="en-US" dirty="0"/>
              <a:t>()"&gt;</a:t>
            </a:r>
            <a:r>
              <a:rPr lang="en-US" dirty="0" err="1"/>
              <a:t>pressme</a:t>
            </a:r>
            <a:r>
              <a:rPr lang="en-US" dirty="0"/>
              <a:t>&lt;/button&gt;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Getting values from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name=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txtname</a:t>
            </a:r>
            <a:r>
              <a:rPr lang="en-US" dirty="0"/>
              <a:t>").value;</a:t>
            </a:r>
            <a:endParaRPr lang="en-US" dirty="0"/>
          </a:p>
          <a:p>
            <a:pPr>
              <a:buNone/>
            </a:pPr>
            <a:r>
              <a:rPr lang="en-US" dirty="0"/>
              <a:t> alert("hello "+name);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</a:t>
            </a:r>
            <a:r>
              <a:rPr lang="en-US" dirty="0" err="1"/>
              <a:t>onsubmit</a:t>
            </a:r>
            <a:r>
              <a:rPr lang="en-US" dirty="0"/>
              <a:t>=“</a:t>
            </a:r>
            <a:r>
              <a:rPr lang="en-US" dirty="0" err="1"/>
              <a:t>myfun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Name&lt;input type="text" id="</a:t>
            </a:r>
            <a:r>
              <a:rPr lang="en-US" dirty="0" err="1"/>
              <a:t>txtname</a:t>
            </a:r>
            <a:r>
              <a:rPr lang="en-US" dirty="0"/>
              <a:t>"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type="submit" value="click" 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r>
              <a:rPr lang="en-US" dirty="0" err="1"/>
              <a:t>Note:page</a:t>
            </a:r>
            <a:r>
              <a:rPr lang="en-US" dirty="0"/>
              <a:t> will refresh and value in text field will disappeared.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   JavaScript is a very powerful </a:t>
            </a:r>
            <a:r>
              <a:rPr lang="en-US" b="1" dirty="0"/>
              <a:t>client-side scripting language</a:t>
            </a:r>
            <a:r>
              <a:rPr lang="en-US" dirty="0"/>
              <a:t>. JavaScript is used mainly for enhancing the interaction of a user with the webpage. In other words, you can make your webpage more lively and interactive, with the help of JavaScript.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Getting values from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The .value attribute</a:t>
            </a:r>
            <a:endParaRPr lang="en-US" b="1" dirty="0"/>
          </a:p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name=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txtname</a:t>
            </a:r>
            <a:r>
              <a:rPr lang="en-US" dirty="0"/>
              <a:t>").value;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document.getElementById</a:t>
            </a:r>
            <a:r>
              <a:rPr lang="en-US" dirty="0"/>
              <a:t>(“ptag1").</a:t>
            </a:r>
            <a:r>
              <a:rPr lang="en-US" dirty="0" err="1"/>
              <a:t>innerHTML</a:t>
            </a:r>
            <a:r>
              <a:rPr lang="en-US" dirty="0"/>
              <a:t>=“Your name is=“ +name;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Name&lt;input type="text" id="</a:t>
            </a:r>
            <a:r>
              <a:rPr lang="en-US" dirty="0" err="1"/>
              <a:t>txtname</a:t>
            </a:r>
            <a:r>
              <a:rPr lang="en-US" dirty="0"/>
              <a:t>" placeholder=“enter name”&gt;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value="click"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myfun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&lt;p id=“ptag1”&gt;No data here..&lt;/p&gt;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event can be some thing like mouse-click/mouse-move/button-press etc., that happens when a user interacts with a webpage. The events are html attributes, and </a:t>
            </a:r>
            <a:r>
              <a:rPr lang="en-US" dirty="0" err="1"/>
              <a:t>javascript</a:t>
            </a:r>
            <a:r>
              <a:rPr lang="en-US" dirty="0"/>
              <a:t> provides functions when the event triggers from the html.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514600"/>
          <a:ext cx="7368882" cy="40843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84441"/>
                <a:gridCol w="368444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Event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onchange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HTML element has been changed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onclick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clicks an HTML element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onmouseover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over an HTML element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onmouseout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user moves the mouse away from an HTML element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onkeydown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user pushes a keyboard 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onload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myfunload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alert("body load");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myfun_changed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alert("changed");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myfun_clicked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alert("clicked");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myfun_mouseover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alert("mouse over");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myfun_mouseout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alert("mouse out");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myfun_keydown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alert("</a:t>
            </a:r>
            <a:r>
              <a:rPr lang="en-US" dirty="0" err="1"/>
              <a:t>keydown</a:t>
            </a:r>
            <a:r>
              <a:rPr lang="en-US" dirty="0"/>
              <a:t>");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myfunload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Name&lt;input type="text" id="</a:t>
            </a:r>
            <a:r>
              <a:rPr lang="en-US" dirty="0" err="1"/>
              <a:t>txtname</a:t>
            </a:r>
            <a:r>
              <a:rPr lang="en-US" dirty="0"/>
              <a:t>" placeholder="enter name" </a:t>
            </a:r>
            <a:r>
              <a:rPr lang="en-US" dirty="0" err="1"/>
              <a:t>onchange</a:t>
            </a:r>
            <a:r>
              <a:rPr lang="en-US" dirty="0"/>
              <a:t>="</a:t>
            </a:r>
            <a:r>
              <a:rPr lang="en-US" dirty="0" err="1"/>
              <a:t>myfun_changed</a:t>
            </a:r>
            <a:r>
              <a:rPr lang="en-US" dirty="0"/>
              <a:t>()" </a:t>
            </a:r>
            <a:r>
              <a:rPr lang="en-US" dirty="0" err="1"/>
              <a:t>onmouseout</a:t>
            </a:r>
            <a:endParaRPr lang="en-US" dirty="0"/>
          </a:p>
          <a:p>
            <a:pPr>
              <a:buNone/>
            </a:pPr>
            <a:r>
              <a:rPr lang="en-US" dirty="0"/>
              <a:t>="</a:t>
            </a:r>
            <a:r>
              <a:rPr lang="en-US" dirty="0" err="1"/>
              <a:t>myfun_mouseout</a:t>
            </a:r>
            <a:r>
              <a:rPr lang="en-US" dirty="0"/>
              <a:t>()" </a:t>
            </a:r>
            <a:r>
              <a:rPr lang="en-US" dirty="0" err="1"/>
              <a:t>onkeydown</a:t>
            </a:r>
            <a:endParaRPr lang="en-US" dirty="0"/>
          </a:p>
          <a:p>
            <a:pPr>
              <a:buNone/>
            </a:pPr>
            <a:r>
              <a:rPr lang="en-US" dirty="0"/>
              <a:t>="</a:t>
            </a:r>
            <a:r>
              <a:rPr lang="en-US" dirty="0" err="1"/>
              <a:t>myfun_keydown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type="button" value="click"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myfun_clicked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&lt;p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dirty="0" err="1"/>
              <a:t>myfun_mouseover</a:t>
            </a:r>
            <a:r>
              <a:rPr lang="en-US" dirty="0"/>
              <a:t>()" &gt;No data here..&lt;/p&gt;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myfunload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Name&lt;input type="text" id="</a:t>
            </a:r>
            <a:r>
              <a:rPr lang="en-US" dirty="0" err="1"/>
              <a:t>txtname</a:t>
            </a:r>
            <a:r>
              <a:rPr lang="en-US" dirty="0"/>
              <a:t>" placeholder="enter name" </a:t>
            </a:r>
            <a:r>
              <a:rPr lang="en-US" dirty="0" err="1"/>
              <a:t>onchange</a:t>
            </a:r>
            <a:r>
              <a:rPr lang="en-US" dirty="0"/>
              <a:t>="</a:t>
            </a:r>
            <a:r>
              <a:rPr lang="en-US" dirty="0" err="1"/>
              <a:t>myfun_changed</a:t>
            </a:r>
            <a:r>
              <a:rPr lang="en-US" dirty="0"/>
              <a:t>()" </a:t>
            </a:r>
            <a:r>
              <a:rPr lang="en-US" dirty="0" err="1"/>
              <a:t>onmouseout</a:t>
            </a:r>
            <a:endParaRPr lang="en-US" dirty="0"/>
          </a:p>
          <a:p>
            <a:pPr>
              <a:buNone/>
            </a:pPr>
            <a:r>
              <a:rPr lang="en-US" dirty="0"/>
              <a:t>="</a:t>
            </a:r>
            <a:r>
              <a:rPr lang="en-US" dirty="0" err="1"/>
              <a:t>myfun_mouseout</a:t>
            </a:r>
            <a:r>
              <a:rPr lang="en-US" dirty="0"/>
              <a:t>()" </a:t>
            </a:r>
            <a:r>
              <a:rPr lang="en-US" dirty="0" err="1"/>
              <a:t>onkeydown</a:t>
            </a:r>
            <a:endParaRPr lang="en-US" dirty="0"/>
          </a:p>
          <a:p>
            <a:pPr>
              <a:buNone/>
            </a:pPr>
            <a:r>
              <a:rPr lang="en-US" dirty="0"/>
              <a:t>="</a:t>
            </a:r>
            <a:r>
              <a:rPr lang="en-US" dirty="0" err="1"/>
              <a:t>myfun_keydown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type="button" value="click"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myfun_clicked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&lt;p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dirty="0" err="1"/>
              <a:t>myfun_mouseover</a:t>
            </a:r>
            <a:r>
              <a:rPr lang="en-US" dirty="0"/>
              <a:t>()" &gt;No data here..&lt;/p&gt;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Javascript</a:t>
            </a:r>
            <a:r>
              <a:rPr lang="en-IN" dirty="0"/>
              <a:t> Operators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8223" y="164548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Arithmetic Operators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3" y="2015852"/>
            <a:ext cx="7837165" cy="4156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26876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 are special characters which performs operation on operands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8994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Javascript</a:t>
            </a:r>
            <a:r>
              <a:rPr lang="en-IN" dirty="0"/>
              <a:t> Operators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8223" y="164548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Arithmetic Operators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3" y="2015852"/>
            <a:ext cx="7837165" cy="4156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26876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 are special characters which performs operation on operands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84337"/>
            <a:ext cx="7910264" cy="4049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7554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Relational Operators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84337"/>
            <a:ext cx="7910264" cy="4049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7554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Relational Operators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5237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</a:t>
            </a:r>
            <a:endParaRPr lang="en-US" dirty="0"/>
          </a:p>
          <a:p>
            <a:pPr>
              <a:buNone/>
            </a:pPr>
            <a:r>
              <a:rPr lang="en-US" dirty="0"/>
              <a:t>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document.write</a:t>
            </a:r>
            <a:r>
              <a:rPr lang="en-US" dirty="0"/>
              <a:t>() is a function, using to write a content in an html document through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55412"/>
            <a:ext cx="32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Assignment Operators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18062" y="1295504"/>
            <a:ext cx="362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assigns a value to the variable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serialnumber</a:t>
            </a:r>
            <a:r>
              <a:rPr lang="en-US" dirty="0"/>
              <a:t>=10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515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Logical Operators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18062" y="2780928"/>
            <a:ext cx="72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&amp;&amp; -&gt; logical AND operator </a:t>
            </a:r>
            <a:r>
              <a:rPr lang="en-US" dirty="0" err="1"/>
              <a:t>eg</a:t>
            </a:r>
            <a:r>
              <a:rPr lang="en-US" dirty="0"/>
              <a:t>:  num1!=num2 &amp;&amp; num1!=num3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8062" y="3275692"/>
            <a:ext cx="682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|| -&gt; logical OR operator </a:t>
            </a:r>
            <a:r>
              <a:rPr lang="en-US" dirty="0" err="1"/>
              <a:t>eg</a:t>
            </a:r>
            <a:r>
              <a:rPr lang="en-US" dirty="0"/>
              <a:t>:  num1!=num2 || num1!=num3 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755412"/>
            <a:ext cx="32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Varriable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18062" y="1295504"/>
            <a:ext cx="530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varriable</a:t>
            </a:r>
            <a:r>
              <a:rPr lang="en-US" dirty="0"/>
              <a:t> can be created using the </a:t>
            </a:r>
            <a:r>
              <a:rPr lang="en-US" dirty="0" err="1"/>
              <a:t>var</a:t>
            </a:r>
            <a:r>
              <a:rPr lang="en-US" dirty="0"/>
              <a:t> keyword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2128" y="20515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rollnumber</a:t>
            </a:r>
            <a:r>
              <a:rPr lang="en-IN" dirty="0"/>
              <a:t>=10; 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001000" cy="6172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dothis</a:t>
            </a:r>
            <a:r>
              <a:rPr lang="en-US" dirty="0"/>
              <a:t>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b=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("n2").value);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s=</a:t>
            </a:r>
            <a:r>
              <a:rPr lang="en-US" dirty="0" err="1"/>
              <a:t>a+b</a:t>
            </a:r>
            <a:r>
              <a:rPr lang="en-US" dirty="0"/>
              <a:t>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("sum= "+s);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</a:t>
            </a:r>
            <a:r>
              <a:rPr lang="en-US" dirty="0" err="1"/>
              <a:t>onsubmit</a:t>
            </a:r>
            <a:r>
              <a:rPr lang="en-US" dirty="0"/>
              <a:t>="return </a:t>
            </a:r>
            <a:r>
              <a:rPr lang="en-US" dirty="0" err="1"/>
              <a:t>dothis</a:t>
            </a:r>
            <a:r>
              <a:rPr lang="en-US" dirty="0"/>
              <a:t>();"&gt;</a:t>
            </a:r>
            <a:endParaRPr lang="en-US" dirty="0"/>
          </a:p>
          <a:p>
            <a:pPr>
              <a:buNone/>
            </a:pPr>
            <a:r>
              <a:rPr lang="en-US" dirty="0"/>
              <a:t>First Number&lt;input type="text" id="n1" 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Second Number&lt;input type="text" id="n2" 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type="submit" value="click" 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001000" cy="6172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add()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b=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("n2").value);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s=</a:t>
            </a:r>
            <a:r>
              <a:rPr lang="en-US" dirty="0" err="1"/>
              <a:t>a+b</a:t>
            </a:r>
            <a:r>
              <a:rPr lang="en-US" dirty="0"/>
              <a:t>;</a:t>
            </a:r>
            <a:endParaRPr lang="en-US" dirty="0"/>
          </a:p>
          <a:p>
            <a:pPr>
              <a:buNone/>
            </a:pPr>
            <a:r>
              <a:rPr lang="en-US"/>
              <a:t> alert("</a:t>
            </a:r>
            <a:r>
              <a:rPr lang="en-US" dirty="0"/>
              <a:t>sum= "+s);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First Number&lt;input type="text" id="n1" 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Second Number&lt;input type="text" id="n2" 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value=“sum"  </a:t>
            </a:r>
            <a:r>
              <a:rPr lang="en-US" dirty="0" err="1"/>
              <a:t>onclick</a:t>
            </a:r>
            <a:r>
              <a:rPr lang="en-US" dirty="0"/>
              <a:t>=“add()"&gt;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001000" cy="6172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add()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b=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("n2").value);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sum=</a:t>
            </a:r>
            <a:r>
              <a:rPr lang="en-US" dirty="0" err="1"/>
              <a:t>a+b</a:t>
            </a:r>
            <a:r>
              <a:rPr lang="en-US" dirty="0"/>
              <a:t>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document.getElementById</a:t>
            </a:r>
            <a:r>
              <a:rPr lang="en-US" dirty="0"/>
              <a:t>(“result”).value=sum;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function sub()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b=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("n2").value);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sub=a-b;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document.getElementById</a:t>
            </a:r>
            <a:r>
              <a:rPr lang="en-US" dirty="0"/>
              <a:t>(“result”).value=sub;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0010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First Number&lt;input type="text" id="n1"  placeholder=“first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Second Number&lt;input type="text" id="n2"  placeholder=“second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value=“sum"  </a:t>
            </a:r>
            <a:r>
              <a:rPr lang="en-US" dirty="0" err="1"/>
              <a:t>onclick</a:t>
            </a:r>
            <a:r>
              <a:rPr lang="en-US" dirty="0"/>
              <a:t>=“add()"&gt;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value=“subtract"  </a:t>
            </a:r>
            <a:r>
              <a:rPr lang="en-US" dirty="0" err="1"/>
              <a:t>onclick</a:t>
            </a:r>
            <a:r>
              <a:rPr lang="en-US" dirty="0"/>
              <a:t>=“sub()"&gt;&lt;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id=“result”&gt;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 Conditional statements</a:t>
            </a:r>
            <a:r>
              <a:rPr lang="en-US" dirty="0"/>
              <a:t> if and if-else are </a:t>
            </a:r>
            <a:r>
              <a:rPr lang="en-US" b="1" dirty="0"/>
              <a:t>conditional</a:t>
            </a:r>
            <a:r>
              <a:rPr lang="en-US" dirty="0"/>
              <a:t> control </a:t>
            </a:r>
            <a:r>
              <a:rPr lang="en-US" b="1" dirty="0"/>
              <a:t>statements</a:t>
            </a:r>
            <a:r>
              <a:rPr lang="en-US" dirty="0"/>
              <a:t>. Because of them the program can behave differently based on a defined condition checked during the execution of the </a:t>
            </a:r>
            <a:r>
              <a:rPr lang="en-US" b="1" dirty="0"/>
              <a:t>statement</a:t>
            </a:r>
            <a:r>
              <a:rPr lang="en-US" dirty="0"/>
              <a:t>. It includes: if-</a:t>
            </a:r>
            <a:r>
              <a:rPr lang="en-US" b="1" dirty="0"/>
              <a:t>clause</a:t>
            </a:r>
            <a:r>
              <a:rPr lang="en-US" dirty="0"/>
              <a:t>, Boolean expression and body of the </a:t>
            </a:r>
            <a:r>
              <a:rPr lang="en-US" b="1" dirty="0"/>
              <a:t>conditional statement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If</a:t>
            </a:r>
            <a:endParaRPr lang="en-US" dirty="0"/>
          </a:p>
          <a:p>
            <a:r>
              <a:rPr lang="en-US" dirty="0"/>
              <a:t>If…else</a:t>
            </a:r>
            <a:endParaRPr lang="en-US" dirty="0"/>
          </a:p>
          <a:p>
            <a:r>
              <a:rPr lang="en-US" dirty="0"/>
              <a:t>Else if</a:t>
            </a:r>
            <a:endParaRPr lang="en-US" dirty="0"/>
          </a:p>
          <a:p>
            <a:r>
              <a:rPr lang="en-US" dirty="0"/>
              <a:t>Nested if</a:t>
            </a:r>
            <a:endParaRPr lang="en-US" dirty="0"/>
          </a:p>
          <a:p>
            <a:r>
              <a:rPr lang="en-US" dirty="0"/>
              <a:t>switch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/>
              <a:t>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if(condition)</a:t>
            </a:r>
            <a:endParaRPr lang="en-US" b="1" dirty="0"/>
          </a:p>
          <a:p>
            <a:pPr>
              <a:buNone/>
            </a:pPr>
            <a:r>
              <a:rPr lang="en-US" b="1" dirty="0"/>
              <a:t>	 {</a:t>
            </a:r>
            <a:endParaRPr lang="en-US" b="1" dirty="0"/>
          </a:p>
          <a:p>
            <a:pPr lvl="1">
              <a:buNone/>
            </a:pPr>
            <a:r>
              <a:rPr lang="en-US" b="1" dirty="0"/>
              <a:t>True block statements;</a:t>
            </a:r>
            <a:endParaRPr lang="en-US" b="1" dirty="0"/>
          </a:p>
          <a:p>
            <a:pPr lvl="1">
              <a:buNone/>
            </a:pPr>
            <a:r>
              <a:rPr lang="en-US" sz="3500" b="1" dirty="0"/>
              <a:t>}</a:t>
            </a:r>
            <a:endParaRPr lang="en-US" sz="3500" b="1" dirty="0"/>
          </a:p>
          <a:p>
            <a:pPr marL="285750" lvl="1">
              <a:buNone/>
            </a:pP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:-</a:t>
            </a:r>
            <a:endParaRPr lang="en-US" dirty="0"/>
          </a:p>
          <a:p>
            <a:pPr marL="285750" lvl="1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a=5;</a:t>
            </a:r>
            <a:endParaRPr lang="en-US" dirty="0"/>
          </a:p>
          <a:p>
            <a:pPr marL="285750" lvl="1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b=3;</a:t>
            </a:r>
            <a:endParaRPr lang="en-US" dirty="0"/>
          </a:p>
          <a:p>
            <a:pPr marL="285750" lvl="1">
              <a:buNone/>
            </a:pPr>
            <a:r>
              <a:rPr lang="en-US" dirty="0"/>
              <a:t> if(a&gt;b)</a:t>
            </a:r>
            <a:endParaRPr lang="en-US" dirty="0"/>
          </a:p>
          <a:p>
            <a:pPr marL="285750" lvl="1">
              <a:buNone/>
            </a:pPr>
            <a:r>
              <a:rPr lang="en-US" dirty="0"/>
              <a:t>{</a:t>
            </a:r>
            <a:endParaRPr lang="en-US" dirty="0"/>
          </a:p>
          <a:p>
            <a:pPr marL="285750" lvl="1">
              <a:buNone/>
            </a:pPr>
            <a:r>
              <a:rPr lang="en-US" dirty="0" err="1"/>
              <a:t>document.write</a:t>
            </a:r>
            <a:r>
              <a:rPr lang="en-US" dirty="0"/>
              <a:t>(“Greatest no. is” +a);</a:t>
            </a:r>
            <a:endParaRPr lang="en-US" dirty="0"/>
          </a:p>
          <a:p>
            <a:pPr marL="285750" lvl="1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990600"/>
            <a:ext cx="74676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 panose="05000000000000000000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/>
              <a:buNone/>
            </a:pPr>
            <a:r>
              <a:rPr lang="en-US" b="1" dirty="0"/>
              <a:t>  checks the condition and executes true block statements if the condition is true.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/>
              <a:t>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</a:t>
            </a: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checkNumber</a:t>
            </a:r>
            <a:r>
              <a:rPr lang="en-US" dirty="0"/>
              <a:t>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/>
              <a:t>If(a==5)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alert(“number is five”);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/>
              <a:t>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483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</a:t>
            </a: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id="n1"  placeholder=“enter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value=“check number“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checkNumber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 JavaScript function is a block of code designed to perform a particular task.</a:t>
            </a:r>
            <a:endParaRPr lang="en-US" sz="1400" dirty="0"/>
          </a:p>
          <a:p>
            <a:pPr marL="60325" indent="-24130">
              <a:buNone/>
            </a:pPr>
            <a:r>
              <a:rPr lang="en-US" sz="1400" dirty="0"/>
              <a:t>A JavaScript function is defined with the </a:t>
            </a:r>
            <a:r>
              <a:rPr lang="en-US" sz="1400" b="1" dirty="0"/>
              <a:t>function</a:t>
            </a:r>
            <a:r>
              <a:rPr lang="en-US" sz="1400" dirty="0"/>
              <a:t> keyword, followed by a </a:t>
            </a:r>
            <a:r>
              <a:rPr lang="en-US" sz="1400" b="1" dirty="0"/>
              <a:t>name</a:t>
            </a:r>
            <a:r>
              <a:rPr lang="en-US" sz="1400" dirty="0"/>
              <a:t>, followed by parentheses </a:t>
            </a:r>
            <a:r>
              <a:rPr lang="en-US" sz="1400" b="1" dirty="0"/>
              <a:t>()</a:t>
            </a:r>
            <a:r>
              <a:rPr lang="en-US" sz="1400" dirty="0"/>
              <a:t>.</a:t>
            </a:r>
            <a:endParaRPr lang="en-US" sz="1400" dirty="0"/>
          </a:p>
          <a:p>
            <a:pPr marL="60325" indent="-24130">
              <a:buNone/>
            </a:pPr>
            <a:r>
              <a:rPr lang="en-US" sz="1400" dirty="0"/>
              <a:t>Function names can contain letters, digits, underscores, and dollar signs (same rules as variables).</a:t>
            </a:r>
            <a:endParaRPr lang="en-US" sz="1400" dirty="0"/>
          </a:p>
          <a:p>
            <a:pPr marL="60325" indent="-24130">
              <a:buNone/>
            </a:pPr>
            <a:r>
              <a:rPr lang="en-US" sz="1400" dirty="0"/>
              <a:t>The parentheses may include parameter names separated by commas:</a:t>
            </a:r>
            <a:br>
              <a:rPr lang="en-US" sz="1400" dirty="0"/>
            </a:br>
            <a:r>
              <a:rPr lang="en-US" sz="1400" b="1" dirty="0"/>
              <a:t>(</a:t>
            </a:r>
            <a:r>
              <a:rPr lang="en-US" sz="1400" b="1" i="1" dirty="0"/>
              <a:t>parameter1, parameter2, ...</a:t>
            </a:r>
            <a:r>
              <a:rPr lang="en-US" sz="1400" b="1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&lt;html&gt;</a:t>
            </a:r>
            <a:endParaRPr lang="en-US" sz="1400" b="1" dirty="0"/>
          </a:p>
          <a:p>
            <a:pPr>
              <a:buNone/>
            </a:pPr>
            <a:r>
              <a:rPr lang="en-US" sz="1400" b="1" dirty="0"/>
              <a:t>&lt;head&gt;</a:t>
            </a:r>
            <a:endParaRPr lang="en-US" sz="1400" b="1" dirty="0"/>
          </a:p>
          <a:p>
            <a:pPr>
              <a:buNone/>
            </a:pPr>
            <a:r>
              <a:rPr lang="en-US" sz="1400" b="1" dirty="0"/>
              <a:t>&lt;script type="text/</a:t>
            </a:r>
            <a:r>
              <a:rPr lang="en-US" sz="1400" b="1" dirty="0" err="1"/>
              <a:t>javascript</a:t>
            </a:r>
            <a:r>
              <a:rPr lang="en-US" sz="1400" b="1" dirty="0"/>
              <a:t>"&gt;</a:t>
            </a:r>
            <a:endParaRPr lang="en-US" sz="1400" b="1" dirty="0"/>
          </a:p>
          <a:p>
            <a:pPr>
              <a:buNone/>
            </a:pPr>
            <a:r>
              <a:rPr lang="en-US" sz="1400" b="1" dirty="0"/>
              <a:t>function </a:t>
            </a:r>
            <a:r>
              <a:rPr lang="en-US" sz="1400" b="1" dirty="0" err="1"/>
              <a:t>myfunction</a:t>
            </a:r>
            <a:r>
              <a:rPr lang="en-US" sz="1400" b="1" dirty="0"/>
              <a:t>()</a:t>
            </a:r>
            <a:endParaRPr lang="en-US" sz="1400" b="1" dirty="0"/>
          </a:p>
          <a:p>
            <a:pPr>
              <a:buNone/>
            </a:pPr>
            <a:r>
              <a:rPr lang="en-US" sz="1400" b="1" dirty="0"/>
              <a:t>{</a:t>
            </a:r>
            <a:endParaRPr lang="en-US" sz="1400" b="1" dirty="0"/>
          </a:p>
          <a:p>
            <a:pPr>
              <a:buNone/>
            </a:pPr>
            <a:r>
              <a:rPr lang="en-US" sz="1400" b="1" dirty="0" err="1"/>
              <a:t>document.write</a:t>
            </a:r>
            <a:r>
              <a:rPr lang="en-US" sz="1400" b="1" dirty="0"/>
              <a:t>("hello world");</a:t>
            </a: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}&lt;/script&gt;</a:t>
            </a:r>
            <a:endParaRPr lang="en-US" sz="1400" b="1" dirty="0"/>
          </a:p>
          <a:p>
            <a:pPr>
              <a:buNone/>
            </a:pPr>
            <a:r>
              <a:rPr lang="en-US" sz="1400" b="1" dirty="0"/>
              <a:t>&lt;/head&gt;</a:t>
            </a:r>
            <a:endParaRPr lang="en-US" sz="1400" b="1" dirty="0"/>
          </a:p>
          <a:p>
            <a:pPr>
              <a:buNone/>
            </a:pPr>
            <a:r>
              <a:rPr lang="en-US" sz="1400" b="1" dirty="0"/>
              <a:t>&lt;body onload=“</a:t>
            </a:r>
            <a:r>
              <a:rPr lang="en-US" sz="1400" b="1" dirty="0" err="1"/>
              <a:t>myfunction</a:t>
            </a:r>
            <a:r>
              <a:rPr lang="en-US" sz="1400" b="1" dirty="0"/>
              <a:t>()”&gt;</a:t>
            </a:r>
            <a:endParaRPr lang="en-US" sz="1400" b="1" dirty="0"/>
          </a:p>
          <a:p>
            <a:pPr>
              <a:buNone/>
            </a:pPr>
            <a:r>
              <a:rPr lang="en-US" sz="1400" b="1" dirty="0"/>
              <a:t>&lt;/body&gt;&lt;/html&gt;</a:t>
            </a:r>
            <a:endParaRPr lang="en-US" sz="1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If..else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if(condition)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b="1" dirty="0"/>
              <a:t>	True block statements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US" b="1" dirty="0"/>
          </a:p>
          <a:p>
            <a:pPr>
              <a:buNone/>
            </a:pPr>
            <a:r>
              <a:rPr lang="en-US" b="1" dirty="0"/>
              <a:t> else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b="1" dirty="0"/>
              <a:t> False block statements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US" b="1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9906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/>
              <a:buNone/>
            </a:pPr>
            <a:r>
              <a:rPr lang="en-US" b="1" dirty="0"/>
              <a:t>checks the condition and executes true block statements if the condition is true. Else the false block will be executed.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 err="1"/>
              <a:t>If..else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</a:t>
            </a: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negative_or_positive</a:t>
            </a:r>
            <a:r>
              <a:rPr lang="en-US" dirty="0"/>
              <a:t>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/>
              <a:t>If(a&gt;0)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alert(“</a:t>
            </a:r>
            <a:r>
              <a:rPr lang="en-US" dirty="0" err="1"/>
              <a:t>Possitive</a:t>
            </a:r>
            <a:r>
              <a:rPr lang="en-US" dirty="0"/>
              <a:t>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Else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alert(“Negative”);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 err="1"/>
              <a:t>If..else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483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id="n1"  placeholder=“enter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value=“check number“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negative_or_positive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Else 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if(condition)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b="1" dirty="0"/>
              <a:t> statements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US" b="1" dirty="0"/>
          </a:p>
          <a:p>
            <a:pPr>
              <a:buNone/>
            </a:pPr>
            <a:r>
              <a:rPr lang="en-US" b="1" dirty="0"/>
              <a:t> else if(condition)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b="1" dirty="0"/>
              <a:t> statements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US" b="1" dirty="0"/>
          </a:p>
          <a:p>
            <a:pPr>
              <a:buNone/>
            </a:pPr>
            <a:r>
              <a:rPr lang="en-US" b="1" dirty="0"/>
              <a:t>……….</a:t>
            </a:r>
            <a:endParaRPr lang="en-US" b="1" dirty="0"/>
          </a:p>
          <a:p>
            <a:pPr>
              <a:buNone/>
            </a:pPr>
            <a:r>
              <a:rPr lang="en-US" b="1" dirty="0"/>
              <a:t>………..</a:t>
            </a:r>
            <a:endParaRPr lang="en-US" b="1" dirty="0"/>
          </a:p>
          <a:p>
            <a:pPr>
              <a:buNone/>
            </a:pPr>
            <a:r>
              <a:rPr lang="en-US" b="1" dirty="0"/>
              <a:t> else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b="1" dirty="0"/>
              <a:t> statements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/>
              <a:t>Else if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</a:t>
            </a: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checkNumber</a:t>
            </a:r>
            <a:r>
              <a:rPr lang="en-US" dirty="0"/>
              <a:t>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/>
              <a:t>If(a==1)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alert(“one”);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Else if(a==2)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alert(“two”);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/>
              <a:t>Else if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Else if(a==3)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alert(“three”);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Else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alert(“wrong”);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/>
              <a:t>Else if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483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id="n1"  placeholder=“enter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value=“check number“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checkNumber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if(condition)</a:t>
            </a:r>
            <a:endParaRPr lang="en-US" b="1" dirty="0"/>
          </a:p>
          <a:p>
            <a:pPr>
              <a:buNone/>
            </a:pPr>
            <a:r>
              <a:rPr lang="en-US" b="1" dirty="0"/>
              <a:t>{ 	</a:t>
            </a:r>
            <a:endParaRPr lang="en-US" b="1" dirty="0"/>
          </a:p>
          <a:p>
            <a:pPr>
              <a:buNone/>
            </a:pPr>
            <a:r>
              <a:rPr lang="en-US" b="1" dirty="0"/>
              <a:t>	if(condition)</a:t>
            </a:r>
            <a:endParaRPr lang="en-US" b="1" dirty="0"/>
          </a:p>
          <a:p>
            <a:pPr>
              <a:buNone/>
            </a:pPr>
            <a:r>
              <a:rPr lang="en-US" b="1" dirty="0"/>
              <a:t>		{</a:t>
            </a:r>
            <a:endParaRPr lang="en-US" b="1" dirty="0"/>
          </a:p>
          <a:p>
            <a:pPr>
              <a:buNone/>
            </a:pPr>
            <a:r>
              <a:rPr lang="en-US" b="1" dirty="0"/>
              <a:t>		  statements</a:t>
            </a:r>
            <a:endParaRPr lang="en-US" b="1" dirty="0"/>
          </a:p>
          <a:p>
            <a:pPr>
              <a:buNone/>
            </a:pPr>
            <a:r>
              <a:rPr lang="en-US" b="1" dirty="0"/>
              <a:t>		}</a:t>
            </a:r>
            <a:endParaRPr lang="en-US" b="1" dirty="0"/>
          </a:p>
          <a:p>
            <a:pPr>
              <a:buNone/>
            </a:pPr>
            <a:r>
              <a:rPr lang="en-US" b="1" dirty="0"/>
              <a:t>		else</a:t>
            </a:r>
            <a:endParaRPr lang="en-US" b="1" dirty="0"/>
          </a:p>
          <a:p>
            <a:pPr>
              <a:buNone/>
            </a:pPr>
            <a:r>
              <a:rPr lang="en-US" b="1" dirty="0"/>
              <a:t>		{</a:t>
            </a:r>
            <a:endParaRPr lang="en-US" b="1" dirty="0"/>
          </a:p>
          <a:p>
            <a:pPr>
              <a:buNone/>
            </a:pPr>
            <a:r>
              <a:rPr lang="en-US" b="1" dirty="0"/>
              <a:t>		  statements</a:t>
            </a:r>
            <a:endParaRPr lang="en-US" b="1" dirty="0"/>
          </a:p>
          <a:p>
            <a:pPr>
              <a:buNone/>
            </a:pPr>
            <a:r>
              <a:rPr lang="en-US" b="1" dirty="0"/>
              <a:t>		}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US" b="1" dirty="0"/>
          </a:p>
          <a:p>
            <a:pPr>
              <a:buNone/>
            </a:pPr>
            <a:r>
              <a:rPr lang="en-US" b="1" dirty="0"/>
              <a:t>else if(condition)</a:t>
            </a:r>
            <a:endParaRPr lang="en-US" b="1" dirty="0"/>
          </a:p>
          <a:p>
            <a:pPr>
              <a:buNone/>
            </a:pPr>
            <a:r>
              <a:rPr lang="en-US" b="1" dirty="0"/>
              <a:t>	{</a:t>
            </a:r>
            <a:endParaRPr lang="en-US" b="1" dirty="0"/>
          </a:p>
          <a:p>
            <a:pPr>
              <a:buNone/>
            </a:pPr>
            <a:r>
              <a:rPr lang="en-US" b="1" dirty="0"/>
              <a:t>	  statements</a:t>
            </a:r>
            <a:endParaRPr lang="en-US" b="1" dirty="0"/>
          </a:p>
          <a:p>
            <a:pPr>
              <a:buNone/>
            </a:pPr>
            <a:r>
              <a:rPr lang="en-US" b="1" dirty="0"/>
              <a:t>	}</a:t>
            </a:r>
            <a:endParaRPr lang="en-US" b="1" dirty="0"/>
          </a:p>
          <a:p>
            <a:pPr>
              <a:buNone/>
            </a:pPr>
            <a:r>
              <a:rPr lang="en-US" b="1" dirty="0"/>
              <a:t>	else</a:t>
            </a:r>
            <a:endParaRPr lang="en-US" b="1" dirty="0"/>
          </a:p>
          <a:p>
            <a:pPr>
              <a:buNone/>
            </a:pPr>
            <a:r>
              <a:rPr lang="en-US" b="1" dirty="0"/>
              <a:t>	{</a:t>
            </a:r>
            <a:endParaRPr lang="en-US" b="1" dirty="0"/>
          </a:p>
          <a:p>
            <a:pPr>
              <a:buNone/>
            </a:pPr>
            <a:r>
              <a:rPr lang="en-US" b="1" dirty="0"/>
              <a:t>	  statements</a:t>
            </a:r>
            <a:endParaRPr lang="en-US" b="1" dirty="0"/>
          </a:p>
          <a:p>
            <a:pPr>
              <a:buNone/>
            </a:pPr>
            <a:r>
              <a:rPr lang="en-US" b="1" dirty="0"/>
              <a:t>	}</a:t>
            </a:r>
            <a:endParaRPr 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checkNumber</a:t>
            </a:r>
            <a:r>
              <a:rPr lang="en-US" dirty="0"/>
              <a:t>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b=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("n2").value);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c=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("n3").value);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If(a&gt;b)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	if(a&gt;c)</a:t>
            </a:r>
            <a:endParaRPr lang="en-US" dirty="0"/>
          </a:p>
          <a:p>
            <a:pPr>
              <a:buNone/>
            </a:pPr>
            <a:r>
              <a:rPr lang="en-US" dirty="0"/>
              <a:t>	{</a:t>
            </a:r>
            <a:endParaRPr lang="en-US" dirty="0"/>
          </a:p>
          <a:p>
            <a:pPr>
              <a:buNone/>
            </a:pPr>
            <a:r>
              <a:rPr lang="en-US" dirty="0"/>
              <a:t>		alert(“big is=”+a);</a:t>
            </a:r>
            <a:endParaRPr lang="en-US" dirty="0"/>
          </a:p>
          <a:p>
            <a:pPr>
              <a:buNone/>
            </a:pPr>
            <a:r>
              <a:rPr lang="en-US" dirty="0"/>
              <a:t>	}</a:t>
            </a:r>
            <a:endParaRPr 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else</a:t>
            </a:r>
            <a:endParaRPr lang="en-US" dirty="0"/>
          </a:p>
          <a:p>
            <a:pPr>
              <a:buNone/>
            </a:pPr>
            <a:r>
              <a:rPr lang="en-US" dirty="0"/>
              <a:t>		{</a:t>
            </a:r>
            <a:endParaRPr lang="en-US" dirty="0"/>
          </a:p>
          <a:p>
            <a:pPr>
              <a:buNone/>
            </a:pPr>
            <a:r>
              <a:rPr lang="en-US" dirty="0"/>
              <a:t>			alert(“big is=”+c);</a:t>
            </a:r>
            <a:endParaRPr lang="en-US" dirty="0"/>
          </a:p>
          <a:p>
            <a:pPr>
              <a:buNone/>
            </a:pPr>
            <a:r>
              <a:rPr lang="en-US" dirty="0"/>
              <a:t>		}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 err="1"/>
              <a:t>elseIf</a:t>
            </a:r>
            <a:r>
              <a:rPr lang="en-US" dirty="0"/>
              <a:t>(b&gt;c)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			alert(“big is=”+b);</a:t>
            </a:r>
            <a:endParaRPr lang="en-US" dirty="0"/>
          </a:p>
          <a:p>
            <a:pPr>
              <a:buNone/>
            </a:pPr>
            <a:r>
              <a:rPr lang="en-US" dirty="0"/>
              <a:t>	}</a:t>
            </a:r>
            <a:endParaRPr lang="en-US" dirty="0"/>
          </a:p>
          <a:p>
            <a:pPr>
              <a:buNone/>
            </a:pPr>
            <a:r>
              <a:rPr lang="en-US" b="1" dirty="0"/>
              <a:t> else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dirty="0"/>
              <a:t>alert(“big is=”+c);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alert("hello welcome to alert");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 onload=“</a:t>
            </a:r>
            <a:r>
              <a:rPr lang="en-US" dirty="0" err="1"/>
              <a:t>myfun</a:t>
            </a:r>
            <a:r>
              <a:rPr lang="en-US" dirty="0"/>
              <a:t>()”&gt;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id="n1"  placeholder=“enter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id="n2"  placeholder=“enter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id="n2"  placeholder=“enter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value=“check number“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checkNumber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switch(variable)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b="1" dirty="0"/>
              <a:t>	case </a:t>
            </a:r>
            <a:r>
              <a:rPr lang="en-US" dirty="0"/>
              <a:t>value:</a:t>
            </a:r>
            <a:endParaRPr lang="en-US" dirty="0"/>
          </a:p>
          <a:p>
            <a:pPr>
              <a:buNone/>
            </a:pPr>
            <a:r>
              <a:rPr lang="en-US" b="1" dirty="0"/>
              <a:t>		statements;</a:t>
            </a:r>
            <a:endParaRPr lang="en-US" b="1" dirty="0"/>
          </a:p>
          <a:p>
            <a:pPr>
              <a:buNone/>
            </a:pPr>
            <a:r>
              <a:rPr lang="en-US" b="1" dirty="0"/>
              <a:t>		break;</a:t>
            </a:r>
            <a:endParaRPr lang="en-US" b="1" dirty="0"/>
          </a:p>
          <a:p>
            <a:pPr>
              <a:buNone/>
            </a:pPr>
            <a:r>
              <a:rPr lang="en-US" b="1" dirty="0"/>
              <a:t>	case </a:t>
            </a:r>
            <a:r>
              <a:rPr lang="en-US" dirty="0"/>
              <a:t>value:</a:t>
            </a:r>
            <a:endParaRPr lang="en-US" dirty="0"/>
          </a:p>
          <a:p>
            <a:pPr>
              <a:buNone/>
            </a:pPr>
            <a:r>
              <a:rPr lang="en-US" b="1" dirty="0"/>
              <a:t>		statements;</a:t>
            </a:r>
            <a:endParaRPr lang="en-US" b="1" dirty="0"/>
          </a:p>
          <a:p>
            <a:pPr>
              <a:buNone/>
            </a:pPr>
            <a:r>
              <a:rPr lang="en-US" b="1" dirty="0"/>
              <a:t>		break;</a:t>
            </a:r>
            <a:endParaRPr lang="en-US" b="1" dirty="0"/>
          </a:p>
          <a:p>
            <a:pPr>
              <a:buNone/>
            </a:pPr>
            <a:r>
              <a:rPr lang="en-US" b="1" dirty="0"/>
              <a:t>	……………..</a:t>
            </a:r>
            <a:endParaRPr lang="en-US" b="1" dirty="0"/>
          </a:p>
          <a:p>
            <a:pPr>
              <a:buNone/>
            </a:pPr>
            <a:r>
              <a:rPr lang="en-US" b="1" dirty="0"/>
              <a:t>	………………….</a:t>
            </a:r>
            <a:endParaRPr lang="en-US" b="1" dirty="0"/>
          </a:p>
          <a:p>
            <a:pPr>
              <a:buNone/>
            </a:pPr>
            <a:r>
              <a:rPr lang="en-US" b="1" dirty="0"/>
              <a:t>	default:</a:t>
            </a:r>
            <a:endParaRPr lang="en-US" b="1" dirty="0"/>
          </a:p>
          <a:p>
            <a:pPr>
              <a:buNone/>
            </a:pPr>
            <a:r>
              <a:rPr lang="en-US" b="1" dirty="0"/>
              <a:t>		statements;</a:t>
            </a:r>
            <a:endParaRPr lang="en-US" b="1" dirty="0"/>
          </a:p>
          <a:p>
            <a:pPr>
              <a:buNone/>
            </a:pPr>
            <a:r>
              <a:rPr lang="en-US" b="1" dirty="0"/>
              <a:t>		break;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checkNumber</a:t>
            </a:r>
            <a:r>
              <a:rPr lang="en-US" dirty="0"/>
              <a:t>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(“txt1").value);</a:t>
            </a:r>
            <a:endParaRPr lang="en-US" dirty="0"/>
          </a:p>
          <a:p>
            <a:pPr>
              <a:buNone/>
            </a:pPr>
            <a:r>
              <a:rPr lang="en-US" dirty="0"/>
              <a:t> switch(a)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case 1:</a:t>
            </a:r>
            <a:endParaRPr lang="en-US" dirty="0"/>
          </a:p>
          <a:p>
            <a:pPr>
              <a:buNone/>
            </a:pPr>
            <a:r>
              <a:rPr lang="en-US" dirty="0"/>
              <a:t>		 </a:t>
            </a:r>
            <a:r>
              <a:rPr lang="en-US" dirty="0" err="1"/>
              <a:t>document.getElementById</a:t>
            </a:r>
            <a:r>
              <a:rPr lang="en-US" dirty="0"/>
              <a:t>(“txt2").value=“one”;</a:t>
            </a:r>
            <a:endParaRPr lang="en-US" dirty="0"/>
          </a:p>
          <a:p>
            <a:pPr>
              <a:buNone/>
            </a:pPr>
            <a:r>
              <a:rPr lang="en-US" dirty="0"/>
              <a:t>		break;</a:t>
            </a:r>
            <a:endParaRPr lang="en-US" dirty="0"/>
          </a:p>
          <a:p>
            <a:pPr>
              <a:buNone/>
            </a:pPr>
            <a:r>
              <a:rPr lang="en-US" dirty="0"/>
              <a:t>case 2:</a:t>
            </a:r>
            <a:endParaRPr lang="en-US" dirty="0"/>
          </a:p>
          <a:p>
            <a:pPr>
              <a:buNone/>
            </a:pPr>
            <a:r>
              <a:rPr lang="en-US" dirty="0"/>
              <a:t>		 </a:t>
            </a:r>
            <a:r>
              <a:rPr lang="en-US" dirty="0" err="1"/>
              <a:t>document.getElementById</a:t>
            </a:r>
            <a:r>
              <a:rPr lang="en-US" dirty="0"/>
              <a:t>(“txt2").value=“two”;</a:t>
            </a:r>
            <a:endParaRPr lang="en-US" dirty="0"/>
          </a:p>
          <a:p>
            <a:pPr>
              <a:buNone/>
            </a:pPr>
            <a:r>
              <a:rPr lang="en-US" dirty="0"/>
              <a:t>		break;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case 3:</a:t>
            </a:r>
            <a:endParaRPr lang="en-US" dirty="0"/>
          </a:p>
          <a:p>
            <a:pPr>
              <a:buNone/>
            </a:pPr>
            <a:r>
              <a:rPr lang="en-US" dirty="0"/>
              <a:t>		 </a:t>
            </a:r>
            <a:r>
              <a:rPr lang="en-US" dirty="0" err="1"/>
              <a:t>document.getElementById</a:t>
            </a:r>
            <a:r>
              <a:rPr lang="en-US" dirty="0"/>
              <a:t>(“txt2").value=“three”;</a:t>
            </a:r>
            <a:endParaRPr lang="en-US" dirty="0"/>
          </a:p>
          <a:p>
            <a:pPr>
              <a:buNone/>
            </a:pPr>
            <a:r>
              <a:rPr lang="en-US" dirty="0"/>
              <a:t>		break;</a:t>
            </a:r>
            <a:endParaRPr lang="en-US" dirty="0"/>
          </a:p>
          <a:p>
            <a:pPr>
              <a:buNone/>
            </a:pPr>
            <a:r>
              <a:rPr lang="en-US" dirty="0"/>
              <a:t>default:</a:t>
            </a:r>
            <a:endParaRPr lang="en-US" dirty="0"/>
          </a:p>
          <a:p>
            <a:pPr>
              <a:buNone/>
            </a:pPr>
            <a:r>
              <a:rPr lang="en-US" dirty="0"/>
              <a:t>		 </a:t>
            </a:r>
            <a:r>
              <a:rPr lang="en-US" dirty="0" err="1"/>
              <a:t>document.getElementById</a:t>
            </a:r>
            <a:r>
              <a:rPr lang="en-US" dirty="0"/>
              <a:t>(“txt2").value=“wrong”;</a:t>
            </a:r>
            <a:endParaRPr lang="en-US" dirty="0"/>
          </a:p>
          <a:p>
            <a:pPr>
              <a:buNone/>
            </a:pPr>
            <a:r>
              <a:rPr lang="en-US" dirty="0"/>
              <a:t>		break;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id=“txt1"  placeholder=“enter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value=“check number“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checkNumber</a:t>
            </a:r>
            <a:r>
              <a:rPr lang="en-US" dirty="0"/>
              <a:t>()"&gt;&lt;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id=“txt2”&gt;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Confirm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confirmation()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= confirm("Leave this site");</a:t>
            </a:r>
            <a:endParaRPr lang="en-US" dirty="0"/>
          </a:p>
          <a:p>
            <a:pPr>
              <a:buNone/>
            </a:pPr>
            <a:r>
              <a:rPr lang="en-US" dirty="0"/>
              <a:t> if(</a:t>
            </a:r>
            <a:r>
              <a:rPr lang="en-US" dirty="0" err="1"/>
              <a:t>ans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alert("Bye  </a:t>
            </a:r>
            <a:r>
              <a:rPr lang="en-US" dirty="0" err="1"/>
              <a:t>bye</a:t>
            </a:r>
            <a:r>
              <a:rPr lang="en-US" dirty="0"/>
              <a:t>!");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window.location</a:t>
            </a:r>
            <a:r>
              <a:rPr lang="en-US" dirty="0"/>
              <a:t>="http://www.google.com/";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 else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 alert("Thanks !");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type="button" value="Leave"  </a:t>
            </a:r>
            <a:r>
              <a:rPr lang="en-US" dirty="0" err="1"/>
              <a:t>onclick</a:t>
            </a:r>
            <a:r>
              <a:rPr lang="en-US" dirty="0"/>
              <a:t>="confirmation();" 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prompter()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reply= prompt("Hey there, What's your name?", "");</a:t>
            </a:r>
            <a:endParaRPr lang="en-US" dirty="0"/>
          </a:p>
          <a:p>
            <a:pPr>
              <a:buNone/>
            </a:pPr>
            <a:r>
              <a:rPr lang="en-US" dirty="0"/>
              <a:t>  alert(reply);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type="button" value="Say my Name"  </a:t>
            </a:r>
            <a:r>
              <a:rPr lang="en-US" dirty="0" err="1"/>
              <a:t>onclick</a:t>
            </a:r>
            <a:r>
              <a:rPr lang="en-US" dirty="0"/>
              <a:t>="prompter();" 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/>
              <a:t>Loop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In computer programming, a </a:t>
            </a:r>
            <a:r>
              <a:rPr lang="en-US" sz="2800" b="1" dirty="0"/>
              <a:t>loop</a:t>
            </a:r>
            <a:r>
              <a:rPr lang="en-US" sz="2800" dirty="0"/>
              <a:t> is a sequence of instruction s that is continually repeated until a certain condition is reached. Typically, a certain process is done, such as getting an item of data and changing it, and then some condition is checked such as whether a counter has reached a prescribed number.</a:t>
            </a:r>
            <a:endParaRPr lang="en-US" sz="2800" dirty="0"/>
          </a:p>
          <a:p>
            <a:pPr marL="0" indent="0" algn="just"/>
            <a:r>
              <a:rPr lang="en-US" sz="2800" dirty="0"/>
              <a:t> </a:t>
            </a:r>
            <a:r>
              <a:rPr lang="en-US" sz="2800" b="1" dirty="0"/>
              <a:t>While</a:t>
            </a:r>
            <a:endParaRPr lang="en-US" sz="2800" b="1" dirty="0"/>
          </a:p>
          <a:p>
            <a:pPr marL="0" indent="0" algn="just"/>
            <a:r>
              <a:rPr lang="en-US" sz="2800" b="1" dirty="0"/>
              <a:t> do…while</a:t>
            </a:r>
            <a:endParaRPr lang="en-US" sz="2800" b="1" dirty="0"/>
          </a:p>
          <a:p>
            <a:pPr marL="0" indent="0" algn="just"/>
            <a:r>
              <a:rPr lang="en-US" sz="2800" b="1" dirty="0"/>
              <a:t> For</a:t>
            </a:r>
            <a:endParaRPr lang="en-US" sz="2800" b="1" dirty="0"/>
          </a:p>
          <a:p>
            <a:pPr marL="0" indent="0" algn="just"/>
            <a:endParaRPr 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r>
              <a:rPr lang="en-US" b="1" dirty="0"/>
              <a:t>while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153400" cy="56357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200" dirty="0"/>
              <a:t>The while loop checks its condition first and  executes body if the condition is </a:t>
            </a:r>
            <a:r>
              <a:rPr lang="en-US" sz="3200" dirty="0" err="1"/>
              <a:t>true.This</a:t>
            </a:r>
            <a:r>
              <a:rPr lang="en-US" sz="3200" dirty="0"/>
              <a:t> process continues till condition becomes </a:t>
            </a:r>
            <a:r>
              <a:rPr lang="en-US" sz="3200" dirty="0" err="1"/>
              <a:t>false.Its</a:t>
            </a:r>
            <a:r>
              <a:rPr lang="en-US" sz="3200" dirty="0"/>
              <a:t> an entry  control loop statement.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while(condition)</a:t>
            </a:r>
            <a:endParaRPr lang="en-US" sz="3200" dirty="0"/>
          </a:p>
          <a:p>
            <a:pPr lvl="1">
              <a:buNone/>
            </a:pPr>
            <a:r>
              <a:rPr lang="en-US" sz="3200" dirty="0"/>
              <a:t>{</a:t>
            </a:r>
            <a:endParaRPr lang="en-US" sz="3200" dirty="0"/>
          </a:p>
          <a:p>
            <a:pPr lvl="1">
              <a:buNone/>
            </a:pPr>
            <a:r>
              <a:rPr lang="en-US" sz="3200" b="1" dirty="0"/>
              <a:t> </a:t>
            </a:r>
            <a:r>
              <a:rPr lang="en-US" sz="3200" dirty="0"/>
              <a:t>statements</a:t>
            </a:r>
            <a:r>
              <a:rPr lang="en-US" sz="3200" b="1" dirty="0"/>
              <a:t>;</a:t>
            </a:r>
            <a:endParaRPr lang="en-US" sz="3200" b="1" dirty="0"/>
          </a:p>
          <a:p>
            <a:pPr lvl="1">
              <a:buNone/>
            </a:pPr>
            <a:r>
              <a:rPr lang="en-US" sz="3200" dirty="0"/>
              <a:t>}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 err="1"/>
              <a:t>Eg</a:t>
            </a:r>
            <a:r>
              <a:rPr lang="en-US" sz="3200" dirty="0"/>
              <a:t>:-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&lt;body&gt;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&lt;script&gt;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 a=1;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 while(a&lt;=10)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{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		</a:t>
            </a:r>
            <a:r>
              <a:rPr lang="en-US" sz="3200" dirty="0" err="1"/>
              <a:t>document.write</a:t>
            </a:r>
            <a:r>
              <a:rPr lang="en-US" sz="3200" dirty="0"/>
              <a:t>(a+””);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		a=a+1;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}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&lt;/script&gt;</a:t>
            </a:r>
            <a:endParaRPr lang="en-US" sz="3200" dirty="0"/>
          </a:p>
          <a:p>
            <a:pPr marL="225425" lvl="1" indent="-8255">
              <a:buNone/>
            </a:pPr>
            <a:r>
              <a:rPr lang="en-US" sz="3200" dirty="0"/>
              <a:t>&lt;/body&gt;</a:t>
            </a:r>
            <a:endParaRPr lang="en-US" sz="3200" dirty="0"/>
          </a:p>
          <a:p>
            <a:pPr marL="225425" lvl="1" indent="-8255">
              <a:buNone/>
            </a:pPr>
            <a:endParaRPr lang="en-US" sz="3200" dirty="0"/>
          </a:p>
          <a:p>
            <a:pPr lvl="1">
              <a:buNone/>
            </a:pPr>
            <a:endParaRPr lang="en-US" sz="32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r>
              <a:rPr lang="en-US" b="1" dirty="0"/>
              <a:t>while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382000" cy="5635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loop_demo</a:t>
            </a:r>
            <a:r>
              <a:rPr lang="en-US" dirty="0"/>
              <a:t>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num1=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num2=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("n2").value);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while(num1&lt;=num2)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 marL="225425" lvl="1" indent="-8255">
              <a:buNone/>
            </a:pPr>
            <a:r>
              <a:rPr lang="en-US" sz="2400" dirty="0"/>
              <a:t>	 </a:t>
            </a:r>
            <a:r>
              <a:rPr lang="en-US" sz="2400" dirty="0" err="1"/>
              <a:t>document.write</a:t>
            </a:r>
            <a:r>
              <a:rPr lang="en-US" sz="2400" dirty="0"/>
              <a:t>(num1+””);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		num1=num1+1;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&lt;/script&gt;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&lt;/head&gt;</a:t>
            </a:r>
            <a:endParaRPr lang="en-US" sz="2400" dirty="0"/>
          </a:p>
          <a:p>
            <a:pPr lvl="1">
              <a:buNone/>
            </a:pPr>
            <a:endParaRPr 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Javascript</a:t>
            </a:r>
            <a:r>
              <a:rPr lang="en-US" dirty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JavaScript file contains several function block as shown bellow. The file extension is “.</a:t>
            </a:r>
            <a:r>
              <a:rPr lang="en-US" dirty="0" err="1"/>
              <a:t>js</a:t>
            </a:r>
            <a:r>
              <a:rPr lang="en-US" dirty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Filename:myscript.js</a:t>
            </a:r>
            <a:endParaRPr lang="en-US" dirty="0"/>
          </a:p>
          <a:p>
            <a:pPr>
              <a:buNone/>
            </a:pPr>
            <a:r>
              <a:rPr lang="en-US" b="1" dirty="0"/>
              <a:t>function </a:t>
            </a:r>
            <a:r>
              <a:rPr lang="en-US" b="1" dirty="0" err="1"/>
              <a:t>myfunction</a:t>
            </a:r>
            <a:r>
              <a:rPr lang="en-US" b="1" dirty="0"/>
              <a:t>()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document.write</a:t>
            </a:r>
            <a:r>
              <a:rPr lang="en-US" b="1" dirty="0"/>
              <a:t>("hello world");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r>
              <a:rPr lang="en-US" b="1" dirty="0"/>
              <a:t>while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382000" cy="5635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id="n1"  placeholder=“enter low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id="n2"  placeholder=“enter high 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value=“check number“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loop_demo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 lvl="1">
              <a:buNone/>
            </a:pPr>
            <a:endParaRPr lang="en-US" sz="3200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b="1" dirty="0"/>
              <a:t>Do….while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The do while loop is an exit control loop statement which checks its condition at the end of body and executes if the condition is </a:t>
            </a:r>
            <a:r>
              <a:rPr lang="en-US" dirty="0" err="1"/>
              <a:t>true.This</a:t>
            </a:r>
            <a:r>
              <a:rPr lang="en-US" dirty="0"/>
              <a:t> process continues till condition becomes </a:t>
            </a:r>
            <a:r>
              <a:rPr lang="en-US" dirty="0" err="1"/>
              <a:t>false.The</a:t>
            </a:r>
            <a:r>
              <a:rPr lang="en-US" dirty="0"/>
              <a:t> body of the loop will execute the first time as a regular statement.</a:t>
            </a: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do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b="1" dirty="0"/>
              <a:t>	statements;</a:t>
            </a:r>
            <a:endParaRPr lang="en-US" b="1" dirty="0"/>
          </a:p>
          <a:p>
            <a:pPr>
              <a:buNone/>
            </a:pPr>
            <a:r>
              <a:rPr lang="en-US" b="1" dirty="0"/>
              <a:t>}while(condition);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:-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a=1;</a:t>
            </a:r>
            <a:endParaRPr lang="en-US" dirty="0"/>
          </a:p>
          <a:p>
            <a:pPr>
              <a:buNone/>
            </a:pPr>
            <a:r>
              <a:rPr lang="en-US" dirty="0"/>
              <a:t> do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(a);</a:t>
            </a:r>
            <a:endParaRPr lang="en-US" dirty="0"/>
          </a:p>
          <a:p>
            <a:pPr>
              <a:buNone/>
            </a:pPr>
            <a:r>
              <a:rPr lang="en-US" dirty="0"/>
              <a:t>	a=a+1;</a:t>
            </a:r>
            <a:endParaRPr lang="en-US" dirty="0"/>
          </a:p>
          <a:p>
            <a:pPr>
              <a:buNone/>
            </a:pPr>
            <a:r>
              <a:rPr lang="en-US" dirty="0"/>
              <a:t>}while(a&lt;=10);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b="1" dirty="0"/>
              <a:t>Do….while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loop_demo</a:t>
            </a:r>
            <a:r>
              <a:rPr lang="en-US" dirty="0"/>
              <a:t>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num1=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num2=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("n2").value);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do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 marL="225425" lvl="1" indent="-8255">
              <a:buNone/>
            </a:pPr>
            <a:r>
              <a:rPr lang="en-US" sz="2400" dirty="0"/>
              <a:t>	 </a:t>
            </a:r>
            <a:r>
              <a:rPr lang="en-US" sz="2400" dirty="0" err="1"/>
              <a:t>document.write</a:t>
            </a:r>
            <a:r>
              <a:rPr lang="en-US" sz="2400" dirty="0"/>
              <a:t>(num1+””);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		num1=num1+1;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}</a:t>
            </a:r>
            <a:r>
              <a:rPr lang="en-US" sz="2000" dirty="0"/>
              <a:t> while(num1&lt;=num2);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&lt;/script&gt;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&lt;/head&gt;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b="1" dirty="0"/>
              <a:t>Do….while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id="n1"  placeholder=“enter low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id="n2"  placeholder=“enter high 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value=“check number“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loop_demo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b="1" dirty="0"/>
              <a:t>for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for(initialize ; condition ; </a:t>
            </a:r>
            <a:r>
              <a:rPr lang="en-US" b="1" dirty="0" err="1"/>
              <a:t>updation</a:t>
            </a:r>
            <a:r>
              <a:rPr lang="en-US" b="1" dirty="0"/>
              <a:t>)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  <a:endParaRPr lang="en-US" b="1" dirty="0"/>
          </a:p>
          <a:p>
            <a:pPr>
              <a:buNone/>
            </a:pPr>
            <a:r>
              <a:rPr lang="en-US" b="1" dirty="0"/>
              <a:t>	statements;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:-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&lt;script&gt;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a;</a:t>
            </a:r>
            <a:endParaRPr lang="en-US" dirty="0"/>
          </a:p>
          <a:p>
            <a:pPr>
              <a:buNone/>
            </a:pPr>
            <a:r>
              <a:rPr lang="en-US" dirty="0"/>
              <a:t> for(a=1;a&lt;=10;a=a+1)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(a);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b="1" dirty="0"/>
              <a:t>for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loop_demo</a:t>
            </a:r>
            <a:r>
              <a:rPr lang="en-US" dirty="0"/>
              <a:t>()  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num1=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("n1").value);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num2=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("n2").value);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for(;num1&lt;=num2;num1++)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 marL="225425" lvl="1" indent="-8255">
              <a:buNone/>
            </a:pPr>
            <a:r>
              <a:rPr lang="en-US" sz="2400" dirty="0"/>
              <a:t>	 </a:t>
            </a:r>
            <a:r>
              <a:rPr lang="en-US" sz="2400" dirty="0" err="1"/>
              <a:t>document.write</a:t>
            </a:r>
            <a:r>
              <a:rPr lang="en-US" sz="2400" dirty="0"/>
              <a:t>(num1+””);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		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&lt;/script&gt;</a:t>
            </a:r>
            <a:endParaRPr lang="en-US" sz="2400" dirty="0"/>
          </a:p>
          <a:p>
            <a:pPr marL="225425" lvl="1" indent="-8255">
              <a:buNone/>
            </a:pPr>
            <a:r>
              <a:rPr lang="en-US" sz="2400" dirty="0"/>
              <a:t>&lt;/head&gt;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b="1" dirty="0"/>
              <a:t>For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id="n1"  placeholder=“enter low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type="text" id="n2"  placeholder=“enter high  number”&gt;&lt;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value=“check number“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loop_demo</a:t>
            </a:r>
            <a:r>
              <a:rPr lang="en-US" dirty="0"/>
              <a:t>()"&gt;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For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for(initialize ; condition ; </a:t>
            </a:r>
            <a:r>
              <a:rPr lang="en-US" b="1" dirty="0" err="1"/>
              <a:t>updation</a:t>
            </a:r>
            <a:r>
              <a:rPr lang="en-US" b="1" dirty="0"/>
              <a:t>)</a:t>
            </a:r>
            <a:endParaRPr lang="en-US" b="1" dirty="0"/>
          </a:p>
          <a:p>
            <a:pPr>
              <a:buNone/>
            </a:pPr>
            <a:r>
              <a:rPr lang="en-US" b="1" dirty="0"/>
              <a:t>	{	</a:t>
            </a:r>
            <a:endParaRPr lang="en-US" b="1" dirty="0"/>
          </a:p>
          <a:p>
            <a:pPr>
              <a:buNone/>
            </a:pPr>
            <a:r>
              <a:rPr lang="en-US" b="1" dirty="0"/>
              <a:t>		for(initialize ; condition ; </a:t>
            </a:r>
            <a:r>
              <a:rPr lang="en-US" b="1" dirty="0" err="1"/>
              <a:t>updation</a:t>
            </a:r>
            <a:r>
              <a:rPr lang="en-US" b="1" dirty="0"/>
              <a:t>)</a:t>
            </a:r>
            <a:endParaRPr lang="en-US" b="1" dirty="0"/>
          </a:p>
          <a:p>
            <a:pPr>
              <a:buNone/>
            </a:pPr>
            <a:r>
              <a:rPr lang="en-US" b="1" dirty="0"/>
              <a:t>			{</a:t>
            </a:r>
            <a:endParaRPr lang="en-US" b="1" dirty="0"/>
          </a:p>
          <a:p>
            <a:pPr>
              <a:buNone/>
            </a:pPr>
            <a:r>
              <a:rPr lang="en-US" b="1" dirty="0"/>
              <a:t>				statements;</a:t>
            </a:r>
            <a:endParaRPr lang="en-US" b="1" dirty="0"/>
          </a:p>
          <a:p>
            <a:pPr>
              <a:buNone/>
            </a:pPr>
            <a:r>
              <a:rPr lang="en-US" b="1" dirty="0"/>
              <a:t>			}</a:t>
            </a:r>
            <a:endParaRPr lang="en-US" b="1" dirty="0"/>
          </a:p>
          <a:p>
            <a:pPr>
              <a:buNone/>
            </a:pPr>
            <a:r>
              <a:rPr lang="en-US" b="1" dirty="0"/>
              <a:t>	}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For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&lt;html&gt;</a:t>
            </a:r>
            <a:endParaRPr lang="en-US" b="1" dirty="0"/>
          </a:p>
          <a:p>
            <a:pPr>
              <a:buNone/>
            </a:pPr>
            <a:r>
              <a:rPr lang="en-US" b="1" dirty="0"/>
              <a:t>&lt;body&gt;</a:t>
            </a:r>
            <a:endParaRPr lang="en-US" b="1" dirty="0"/>
          </a:p>
          <a:p>
            <a:pPr>
              <a:buNone/>
            </a:pPr>
            <a:r>
              <a:rPr lang="en-US" b="1" dirty="0"/>
              <a:t>&lt;script&gt;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i,j</a:t>
            </a:r>
            <a:r>
              <a:rPr lang="en-US" b="1" dirty="0"/>
              <a:t>;</a:t>
            </a:r>
            <a:endParaRPr lang="en-US" b="1" dirty="0"/>
          </a:p>
          <a:p>
            <a:pPr>
              <a:buNone/>
            </a:pPr>
            <a:r>
              <a:rPr lang="en-US" b="1" dirty="0"/>
              <a:t>  for (i = 0; i &lt; 5; i++) {</a:t>
            </a:r>
            <a:endParaRPr lang="en-US" b="1" dirty="0"/>
          </a:p>
          <a:p>
            <a:pPr>
              <a:buNone/>
            </a:pPr>
            <a:r>
              <a:rPr lang="en-US" b="1" dirty="0"/>
              <a:t>  for (j = 0; j &lt; 5; j++) {</a:t>
            </a:r>
            <a:endParaRPr lang="en-US" b="1" dirty="0"/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document.write</a:t>
            </a:r>
            <a:r>
              <a:rPr lang="en-US" b="1" dirty="0"/>
              <a:t>("* &amp;</a:t>
            </a:r>
            <a:r>
              <a:rPr lang="en-US" b="1" dirty="0" err="1"/>
              <a:t>emsp</a:t>
            </a:r>
            <a:r>
              <a:rPr lang="en-US" b="1" dirty="0"/>
              <a:t>;");</a:t>
            </a:r>
            <a:endParaRPr lang="en-US" b="1" dirty="0"/>
          </a:p>
          <a:p>
            <a:pPr>
              <a:buNone/>
            </a:pPr>
            <a:r>
              <a:rPr lang="en-US" b="1" dirty="0"/>
              <a:t>  }</a:t>
            </a:r>
            <a:endParaRPr lang="en-US" b="1" dirty="0"/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document.write</a:t>
            </a:r>
            <a:r>
              <a:rPr lang="en-US" b="1" dirty="0"/>
              <a:t>("&lt;</a:t>
            </a:r>
            <a:r>
              <a:rPr lang="en-US" b="1" dirty="0" err="1"/>
              <a:t>br</a:t>
            </a:r>
            <a:r>
              <a:rPr lang="en-US" b="1" dirty="0"/>
              <a:t>&gt;"); </a:t>
            </a:r>
            <a:endParaRPr lang="en-US" b="1" dirty="0"/>
          </a:p>
          <a:p>
            <a:pPr>
              <a:buNone/>
            </a:pPr>
            <a:r>
              <a:rPr lang="en-US" b="1" dirty="0"/>
              <a:t>  }</a:t>
            </a:r>
            <a:endParaRPr lang="en-US" b="1" dirty="0"/>
          </a:p>
          <a:p>
            <a:pPr>
              <a:buNone/>
            </a:pPr>
            <a:r>
              <a:rPr lang="en-US" b="1" dirty="0"/>
              <a:t>  &lt;/script&gt;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&lt;/body&gt;</a:t>
            </a:r>
            <a:endParaRPr lang="en-US" b="1" dirty="0"/>
          </a:p>
          <a:p>
            <a:pPr>
              <a:buNone/>
            </a:pPr>
            <a:r>
              <a:rPr lang="en-US" b="1" dirty="0"/>
              <a:t>&lt;/html&gt;</a:t>
            </a:r>
            <a:endParaRPr 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638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 array is a special variable, which can hold more than one value at a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:-</a:t>
            </a:r>
            <a:endParaRPr lang="en-US" dirty="0"/>
          </a:p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 cars = ["Saab", "Volvo", "BMW"];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IN" dirty="0" err="1"/>
              <a:t>document.write</a:t>
            </a:r>
            <a:r>
              <a:rPr lang="en-IN" dirty="0"/>
              <a:t>(cars);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document.write</a:t>
            </a:r>
            <a:r>
              <a:rPr lang="en-IN" dirty="0"/>
              <a:t>("&lt;</a:t>
            </a:r>
            <a:r>
              <a:rPr lang="en-IN" dirty="0" err="1"/>
              <a:t>br</a:t>
            </a:r>
            <a:r>
              <a:rPr lang="en-IN" dirty="0"/>
              <a:t>&gt;");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document.write</a:t>
            </a:r>
            <a:r>
              <a:rPr lang="en-IN" dirty="0"/>
              <a:t>(cars[1]);</a:t>
            </a:r>
            <a:endParaRPr lang="en-IN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connecting </a:t>
            </a:r>
            <a:r>
              <a:rPr lang="en-US" dirty="0" err="1"/>
              <a:t>Javascript</a:t>
            </a:r>
            <a:r>
              <a:rPr lang="en-US" dirty="0"/>
              <a:t> file with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an html file as shown bellow. Here script </a:t>
            </a:r>
            <a:r>
              <a:rPr lang="en-US" dirty="0" err="1"/>
              <a:t>src</a:t>
            </a:r>
            <a:r>
              <a:rPr lang="en-US" dirty="0"/>
              <a:t> is using to connect an external </a:t>
            </a:r>
            <a:r>
              <a:rPr lang="en-US" dirty="0" err="1"/>
              <a:t>javascript</a:t>
            </a:r>
            <a:r>
              <a:rPr lang="en-US" dirty="0"/>
              <a:t> file.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&lt;html&gt;</a:t>
            </a:r>
            <a:endParaRPr lang="en-US" b="1" dirty="0"/>
          </a:p>
          <a:p>
            <a:pPr>
              <a:buNone/>
            </a:pPr>
            <a:r>
              <a:rPr lang="en-US" b="1" dirty="0"/>
              <a:t>&lt;head&gt;</a:t>
            </a:r>
            <a:endParaRPr lang="en-US" b="1" dirty="0"/>
          </a:p>
          <a:p>
            <a:pPr>
              <a:buNone/>
            </a:pPr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="myscript.js" &gt;</a:t>
            </a:r>
            <a:endParaRPr lang="en-US" b="1" dirty="0"/>
          </a:p>
          <a:p>
            <a:pPr>
              <a:buNone/>
            </a:pPr>
            <a:r>
              <a:rPr lang="en-US" b="1" dirty="0"/>
              <a:t>&lt;/script&gt;</a:t>
            </a:r>
            <a:endParaRPr lang="en-US" b="1" dirty="0"/>
          </a:p>
          <a:p>
            <a:pPr>
              <a:buNone/>
            </a:pPr>
            <a:r>
              <a:rPr lang="en-US" b="1" dirty="0"/>
              <a:t>&lt;/head&gt;</a:t>
            </a:r>
            <a:endParaRPr lang="en-US" b="1" dirty="0"/>
          </a:p>
          <a:p>
            <a:pPr>
              <a:buNone/>
            </a:pPr>
            <a:r>
              <a:rPr lang="en-US" b="1" dirty="0"/>
              <a:t>&lt;body </a:t>
            </a:r>
            <a:r>
              <a:rPr lang="en-US" b="1" dirty="0" err="1"/>
              <a:t>onload</a:t>
            </a:r>
            <a:r>
              <a:rPr lang="en-US" b="1" dirty="0"/>
              <a:t>="</a:t>
            </a:r>
            <a:r>
              <a:rPr lang="en-US" b="1" dirty="0" err="1"/>
              <a:t>myfunction</a:t>
            </a:r>
            <a:r>
              <a:rPr lang="en-US" b="1" dirty="0"/>
              <a:t>()" &gt;</a:t>
            </a:r>
            <a:endParaRPr lang="en-US" b="1" dirty="0"/>
          </a:p>
          <a:p>
            <a:pPr>
              <a:buNone/>
            </a:pPr>
            <a:r>
              <a:rPr lang="en-US" b="1" dirty="0"/>
              <a:t>&lt;/body&gt;&lt;/html&gt;</a:t>
            </a:r>
            <a:endParaRPr 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124200"/>
            <a:ext cx="7467600" cy="1143000"/>
          </a:xfrm>
        </p:spPr>
        <p:txBody>
          <a:bodyPr/>
          <a:lstStyle/>
          <a:p>
            <a:r>
              <a:rPr lang="en-US" dirty="0"/>
              <a:t>Form Validations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Non-Empty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empty()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=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txtname</a:t>
            </a:r>
            <a:r>
              <a:rPr lang="en-US" dirty="0"/>
              <a:t>’).value;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=“required field”;</a:t>
            </a:r>
            <a:endParaRPr lang="en-US" dirty="0"/>
          </a:p>
          <a:p>
            <a:pPr>
              <a:buNone/>
            </a:pPr>
            <a:r>
              <a:rPr lang="en-US" dirty="0"/>
              <a:t> if(</a:t>
            </a:r>
            <a:r>
              <a:rPr lang="en-US" dirty="0" err="1"/>
              <a:t>elem.length</a:t>
            </a:r>
            <a:r>
              <a:rPr lang="en-US" dirty="0"/>
              <a:t>==0)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</a:t>
            </a:r>
            <a:r>
              <a:rPr lang="en-US" dirty="0" err="1"/>
              <a:t>msg</a:t>
            </a:r>
            <a:r>
              <a:rPr lang="en-US" dirty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 }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Name&lt;input type=“text” id=“</a:t>
            </a:r>
            <a:r>
              <a:rPr lang="en-US" dirty="0" err="1"/>
              <a:t>txtname</a:t>
            </a:r>
            <a:r>
              <a:rPr lang="en-US" dirty="0"/>
              <a:t>”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value="click“ </a:t>
            </a:r>
            <a:r>
              <a:rPr lang="en-US" dirty="0" err="1"/>
              <a:t>onclick</a:t>
            </a:r>
            <a:r>
              <a:rPr lang="en-US" dirty="0"/>
              <a:t>=“empty()” 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Non-Empty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empty(</a:t>
            </a:r>
            <a:r>
              <a:rPr lang="en-US" dirty="0" err="1"/>
              <a:t>elem,msg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if(</a:t>
            </a:r>
            <a:r>
              <a:rPr lang="en-US" dirty="0" err="1"/>
              <a:t>elem.value.length</a:t>
            </a:r>
            <a:r>
              <a:rPr lang="en-US" dirty="0"/>
              <a:t>==0)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</a:t>
            </a:r>
            <a:r>
              <a:rPr lang="en-US" dirty="0" err="1"/>
              <a:t>msg</a:t>
            </a:r>
            <a:r>
              <a:rPr lang="en-US" dirty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elem.focus</a:t>
            </a:r>
            <a:r>
              <a:rPr lang="en-US" dirty="0"/>
              <a:t>();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Name&lt;input type=“text” id=“</a:t>
            </a:r>
            <a:r>
              <a:rPr lang="en-US" dirty="0" err="1"/>
              <a:t>txtname</a:t>
            </a:r>
            <a:r>
              <a:rPr lang="en-US" dirty="0"/>
              <a:t>”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value="click“ </a:t>
            </a:r>
            <a:r>
              <a:rPr lang="en-US" dirty="0" err="1"/>
              <a:t>onclick</a:t>
            </a:r>
            <a:r>
              <a:rPr lang="en-US" dirty="0"/>
              <a:t>=“empty(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txtname</a:t>
            </a:r>
            <a:r>
              <a:rPr lang="en-US" dirty="0"/>
              <a:t>’),’required field’)” 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7467600" cy="334962"/>
          </a:xfrm>
        </p:spPr>
        <p:txBody>
          <a:bodyPr>
            <a:noAutofit/>
          </a:bodyPr>
          <a:lstStyle/>
          <a:p>
            <a:r>
              <a:rPr lang="en-US" sz="3200" dirty="0"/>
              <a:t>Checking for all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305800" cy="6248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 numeric(</a:t>
            </a:r>
            <a:r>
              <a:rPr lang="en-US" dirty="0" err="1"/>
              <a:t>elem,msg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number=/^[0-9]+$/;</a:t>
            </a:r>
            <a:endParaRPr lang="en-US" dirty="0"/>
          </a:p>
          <a:p>
            <a:pPr>
              <a:buNone/>
            </a:pPr>
            <a:r>
              <a:rPr lang="en-US" dirty="0"/>
              <a:t> if(</a:t>
            </a:r>
            <a:r>
              <a:rPr lang="en-US" dirty="0" err="1"/>
              <a:t>elem.value.match</a:t>
            </a:r>
            <a:r>
              <a:rPr lang="en-US" dirty="0"/>
              <a:t>(number))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alert("</a:t>
            </a:r>
            <a:r>
              <a:rPr lang="en-US" dirty="0" err="1"/>
              <a:t>congrats..you</a:t>
            </a:r>
            <a:r>
              <a:rPr lang="en-US" dirty="0"/>
              <a:t> are typed numbers");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 else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</a:t>
            </a:r>
            <a:r>
              <a:rPr lang="en-US" dirty="0" err="1"/>
              <a:t>msg</a:t>
            </a:r>
            <a:r>
              <a:rPr lang="en-US" dirty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elem.focus</a:t>
            </a:r>
            <a:r>
              <a:rPr lang="en-US" dirty="0"/>
              <a:t>();</a:t>
            </a:r>
            <a:endParaRPr lang="en-US" dirty="0"/>
          </a:p>
          <a:p>
            <a:pPr>
              <a:buNone/>
            </a:pPr>
            <a:r>
              <a:rPr lang="en-US" dirty="0"/>
              <a:t> }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Phone&lt;input type="text" id="</a:t>
            </a:r>
            <a:r>
              <a:rPr lang="en-US" dirty="0" err="1"/>
              <a:t>txtno</a:t>
            </a:r>
            <a:r>
              <a:rPr lang="en-US" dirty="0"/>
              <a:t>"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type="button" value="click" </a:t>
            </a:r>
            <a:r>
              <a:rPr lang="en-US" dirty="0" err="1"/>
              <a:t>onclick</a:t>
            </a:r>
            <a:r>
              <a:rPr lang="en-US" dirty="0"/>
              <a:t>="numeric(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txtno</a:t>
            </a:r>
            <a:r>
              <a:rPr lang="en-US" dirty="0"/>
              <a:t>'),'Numbers only please')" 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800" dirty="0"/>
              <a:t>Checking for all Letters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458200" cy="617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 letters(</a:t>
            </a:r>
            <a:r>
              <a:rPr lang="en-US" dirty="0" err="1"/>
              <a:t>elem,msg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letter=/^[a-</a:t>
            </a:r>
            <a:r>
              <a:rPr lang="en-US" dirty="0" err="1"/>
              <a:t>zA</a:t>
            </a:r>
            <a:r>
              <a:rPr lang="en-US" dirty="0"/>
              <a:t>-Z]+$/;</a:t>
            </a:r>
            <a:endParaRPr lang="en-US" dirty="0"/>
          </a:p>
          <a:p>
            <a:pPr>
              <a:buNone/>
            </a:pPr>
            <a:r>
              <a:rPr lang="en-US" dirty="0"/>
              <a:t> if(</a:t>
            </a:r>
            <a:r>
              <a:rPr lang="en-US" dirty="0" err="1"/>
              <a:t>elem.value.match</a:t>
            </a:r>
            <a:r>
              <a:rPr lang="en-US" dirty="0"/>
              <a:t>(letter))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 alert("</a:t>
            </a:r>
            <a:r>
              <a:rPr lang="en-US" dirty="0" err="1"/>
              <a:t>congrats..you</a:t>
            </a:r>
            <a:r>
              <a:rPr lang="en-US" dirty="0"/>
              <a:t> are typed letters");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 else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</a:t>
            </a:r>
            <a:r>
              <a:rPr lang="en-US" dirty="0" err="1"/>
              <a:t>msg</a:t>
            </a:r>
            <a:r>
              <a:rPr lang="en-US" dirty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elem.focus</a:t>
            </a:r>
            <a:r>
              <a:rPr lang="en-US" dirty="0"/>
              <a:t>();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Letters Only&lt;input type=“text” id=“</a:t>
            </a:r>
            <a:r>
              <a:rPr lang="en-US" dirty="0" err="1"/>
              <a:t>txtna</a:t>
            </a:r>
            <a:r>
              <a:rPr lang="en-US" dirty="0"/>
              <a:t>”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type=“button" value="click“ </a:t>
            </a:r>
            <a:r>
              <a:rPr lang="en-US" dirty="0" err="1"/>
              <a:t>onclick</a:t>
            </a:r>
            <a:r>
              <a:rPr lang="en-US" dirty="0"/>
              <a:t>=“letters(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txtna</a:t>
            </a:r>
            <a:r>
              <a:rPr lang="en-US" dirty="0"/>
              <a:t>’),’Letters only please’)” 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487362"/>
          </a:xfrm>
        </p:spPr>
        <p:txBody>
          <a:bodyPr>
            <a:noAutofit/>
          </a:bodyPr>
          <a:lstStyle/>
          <a:p>
            <a:r>
              <a:rPr lang="en-US" sz="3200" dirty="0"/>
              <a:t>Restricting the Length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10600" cy="6019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&lt;head&gt;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function  </a:t>
            </a:r>
            <a:r>
              <a:rPr lang="en-US" dirty="0" err="1"/>
              <a:t>lengthrestrict</a:t>
            </a:r>
            <a:r>
              <a:rPr lang="en-US" dirty="0"/>
              <a:t>(</a:t>
            </a:r>
            <a:r>
              <a:rPr lang="en-US" dirty="0" err="1"/>
              <a:t>elem,min,max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uinput</a:t>
            </a:r>
            <a:r>
              <a:rPr lang="en-US" dirty="0"/>
              <a:t>=</a:t>
            </a:r>
            <a:r>
              <a:rPr lang="en-US" dirty="0" err="1"/>
              <a:t>elem.value</a:t>
            </a:r>
            <a:r>
              <a:rPr lang="en-US" dirty="0"/>
              <a:t>;</a:t>
            </a:r>
            <a:endParaRPr lang="en-US" dirty="0"/>
          </a:p>
          <a:p>
            <a:pPr>
              <a:buNone/>
            </a:pPr>
            <a:r>
              <a:rPr lang="en-US" dirty="0"/>
              <a:t> if(</a:t>
            </a:r>
            <a:r>
              <a:rPr lang="en-US" dirty="0" err="1"/>
              <a:t>uinput.length</a:t>
            </a:r>
            <a:r>
              <a:rPr lang="en-US" dirty="0"/>
              <a:t>&gt;= min &amp;&amp; </a:t>
            </a:r>
            <a:r>
              <a:rPr lang="en-US" dirty="0" err="1"/>
              <a:t>uinput.length</a:t>
            </a:r>
            <a:r>
              <a:rPr lang="en-US" dirty="0"/>
              <a:t> &lt;=max)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alert(“value is between " +min+  "and"  +max+  " characters");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 else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alert("please enter between " +min+  "and"  +max+  " characters");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elem.focus</a:t>
            </a:r>
            <a:r>
              <a:rPr lang="en-US" dirty="0"/>
              <a:t>();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&lt;/head&gt;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&lt;form &gt;</a:t>
            </a:r>
            <a:endParaRPr lang="en-US" dirty="0"/>
          </a:p>
          <a:p>
            <a:pPr>
              <a:buNone/>
            </a:pPr>
            <a:r>
              <a:rPr lang="en-US" dirty="0"/>
              <a:t>Password&lt;input type="text" id="</a:t>
            </a:r>
            <a:r>
              <a:rPr lang="en-US" dirty="0" err="1"/>
              <a:t>txtno</a:t>
            </a:r>
            <a:r>
              <a:rPr lang="en-US" dirty="0"/>
              <a:t>" &gt;</a:t>
            </a:r>
            <a:endParaRPr lang="en-US" dirty="0"/>
          </a:p>
          <a:p>
            <a:pPr>
              <a:buNone/>
            </a:pPr>
            <a:r>
              <a:rPr lang="en-US" dirty="0"/>
              <a:t>&lt;input type="button" value="click"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lengthrestrict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txtno</a:t>
            </a:r>
            <a:r>
              <a:rPr lang="en-US" dirty="0"/>
              <a:t>'),6,8)" &gt;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3058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String length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a="welcome </a:t>
            </a:r>
            <a:r>
              <a:rPr lang="en-US" dirty="0" err="1"/>
              <a:t>javascript</a:t>
            </a:r>
            <a:r>
              <a:rPr lang="en-US" dirty="0"/>
              <a:t>";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=</a:t>
            </a:r>
            <a:r>
              <a:rPr lang="en-US" dirty="0" err="1"/>
              <a:t>a.length</a:t>
            </a:r>
            <a:r>
              <a:rPr lang="en-US" dirty="0"/>
              <a:t>;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("The length of string is:   ="+</a:t>
            </a:r>
            <a:r>
              <a:rPr lang="en-US" dirty="0" err="1"/>
              <a:t>len</a:t>
            </a:r>
            <a:r>
              <a:rPr lang="en-US" dirty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dirty="0"/>
              <a:t>Split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a="welcome </a:t>
            </a:r>
            <a:r>
              <a:rPr lang="en-US" dirty="0" err="1"/>
              <a:t>javascript</a:t>
            </a:r>
            <a:r>
              <a:rPr lang="en-US" dirty="0"/>
              <a:t>";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b=</a:t>
            </a:r>
            <a:r>
              <a:rPr lang="en-US" dirty="0" err="1"/>
              <a:t>a.split</a:t>
            </a:r>
            <a:r>
              <a:rPr lang="en-US" dirty="0"/>
              <a:t>(" ");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("The second  string is:   "+b[1]);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Note:prints</a:t>
            </a:r>
            <a:r>
              <a:rPr lang="en-US" dirty="0"/>
              <a:t> as </a:t>
            </a:r>
            <a:r>
              <a:rPr lang="en-US" dirty="0" err="1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s1=/Alex/;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s2="Today john went to the store and talked with Alex";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pos=s2.search(s1);</a:t>
            </a:r>
            <a:endParaRPr lang="en-US" dirty="0"/>
          </a:p>
          <a:p>
            <a:pPr>
              <a:buNone/>
            </a:pPr>
            <a:r>
              <a:rPr lang="en-US" dirty="0"/>
              <a:t>if(</a:t>
            </a:r>
            <a:r>
              <a:rPr lang="en-US" dirty="0" err="1"/>
              <a:t>pos</a:t>
            </a:r>
            <a:r>
              <a:rPr lang="en-US" dirty="0"/>
              <a:t>&gt;0)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("There was match at position: "+pos);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else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("There was no match ");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&lt;html&gt;</a:t>
            </a:r>
            <a:endParaRPr lang="en-IN" dirty="0"/>
          </a:p>
          <a:p>
            <a:r>
              <a:rPr lang="en-IN" dirty="0"/>
              <a:t>    &lt;head&gt;</a:t>
            </a:r>
            <a:endParaRPr lang="en-IN" dirty="0"/>
          </a:p>
          <a:p>
            <a:r>
              <a:rPr lang="en-IN" dirty="0"/>
              <a:t>        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  <a:endParaRPr lang="en-IN" dirty="0"/>
          </a:p>
          <a:p>
            <a:r>
              <a:rPr lang="en-IN" dirty="0"/>
              <a:t>            function </a:t>
            </a:r>
            <a:r>
              <a:rPr lang="en-IN" dirty="0" err="1"/>
              <a:t>dataSearch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            {</a:t>
            </a:r>
            <a:endParaRPr lang="en-IN" dirty="0"/>
          </a:p>
          <a:p>
            <a:r>
              <a:rPr lang="en-IN" dirty="0"/>
              <a:t>                </a:t>
            </a:r>
            <a:r>
              <a:rPr lang="en-IN" dirty="0" err="1"/>
              <a:t>var</a:t>
            </a:r>
            <a:r>
              <a:rPr lang="en-IN" dirty="0"/>
              <a:t> s1=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txtsearch</a:t>
            </a:r>
            <a:r>
              <a:rPr lang="en-IN" dirty="0"/>
              <a:t>").value;</a:t>
            </a:r>
            <a:endParaRPr lang="en-IN" dirty="0"/>
          </a:p>
          <a:p>
            <a:r>
              <a:rPr lang="en-IN" dirty="0"/>
              <a:t>             </a:t>
            </a:r>
            <a:r>
              <a:rPr lang="en-IN" dirty="0" err="1"/>
              <a:t>var</a:t>
            </a:r>
            <a:r>
              <a:rPr lang="en-IN" dirty="0"/>
              <a:t> s2=</a:t>
            </a:r>
            <a:r>
              <a:rPr lang="en-IN" dirty="0" err="1"/>
              <a:t>document.getElementById</a:t>
            </a:r>
            <a:r>
              <a:rPr lang="en-IN" dirty="0"/>
              <a:t>("txtarea1").value;</a:t>
            </a:r>
            <a:endParaRPr lang="en-IN" dirty="0"/>
          </a:p>
          <a:p>
            <a:r>
              <a:rPr lang="en-IN" dirty="0"/>
              <a:t>             </a:t>
            </a:r>
            <a:endParaRPr lang="en-IN" dirty="0"/>
          </a:p>
          <a:p>
            <a:r>
              <a:rPr lang="en-IN" dirty="0"/>
              <a:t>           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pos</a:t>
            </a:r>
            <a:r>
              <a:rPr lang="en-IN" dirty="0"/>
              <a:t>=s2.search(s1);</a:t>
            </a:r>
            <a:endParaRPr lang="en-IN" dirty="0"/>
          </a:p>
          <a:p>
            <a:r>
              <a:rPr lang="en-IN" dirty="0"/>
              <a:t>            if(</a:t>
            </a:r>
            <a:r>
              <a:rPr lang="en-IN" dirty="0" err="1"/>
              <a:t>pos</a:t>
            </a:r>
            <a:r>
              <a:rPr lang="en-IN" dirty="0"/>
              <a:t>&gt;0)</a:t>
            </a:r>
            <a:endParaRPr lang="en-IN" dirty="0"/>
          </a:p>
          <a:p>
            <a:r>
              <a:rPr lang="en-IN" dirty="0"/>
              <a:t>            {</a:t>
            </a:r>
            <a:endParaRPr lang="en-IN" dirty="0"/>
          </a:p>
          <a:p>
            <a:r>
              <a:rPr lang="en-IN" dirty="0"/>
              <a:t>            alert("There was match at position: "+</a:t>
            </a:r>
            <a:r>
              <a:rPr lang="en-IN" dirty="0" err="1"/>
              <a:t>pos</a:t>
            </a:r>
            <a:r>
              <a:rPr lang="en-IN" dirty="0"/>
              <a:t>);</a:t>
            </a:r>
            <a:endParaRPr lang="en-IN" dirty="0"/>
          </a:p>
          <a:p>
            <a:r>
              <a:rPr lang="en-IN" dirty="0"/>
              <a:t>            }</a:t>
            </a:r>
            <a:endParaRPr lang="en-IN" dirty="0"/>
          </a:p>
          <a:p>
            <a:r>
              <a:rPr lang="en-IN" dirty="0"/>
              <a:t>            else</a:t>
            </a:r>
            <a:endParaRPr lang="en-IN" dirty="0"/>
          </a:p>
          <a:p>
            <a:r>
              <a:rPr lang="en-IN" dirty="0"/>
              <a:t>            {</a:t>
            </a:r>
            <a:endParaRPr lang="en-IN" dirty="0"/>
          </a:p>
          <a:p>
            <a:r>
              <a:rPr lang="en-IN" dirty="0"/>
              <a:t>            alert("There was no match ");</a:t>
            </a:r>
            <a:endParaRPr lang="en-IN" dirty="0"/>
          </a:p>
          <a:p>
            <a:r>
              <a:rPr lang="en-IN" dirty="0"/>
              <a:t>            }</a:t>
            </a:r>
            <a:endParaRPr lang="en-IN" dirty="0"/>
          </a:p>
          <a:p>
            <a:r>
              <a:rPr lang="en-IN" dirty="0"/>
              <a:t>            }</a:t>
            </a:r>
            <a:endParaRPr lang="en-IN" dirty="0"/>
          </a:p>
          <a:p>
            <a:r>
              <a:rPr lang="en-IN" dirty="0"/>
              <a:t>            </a:t>
            </a:r>
            <a:endParaRPr lang="en-IN" dirty="0"/>
          </a:p>
          <a:p>
            <a:r>
              <a:rPr lang="en-IN" dirty="0"/>
              <a:t>            &lt;/script&gt;</a:t>
            </a:r>
            <a:endParaRPr lang="en-IN" dirty="0"/>
          </a:p>
          <a:p>
            <a:r>
              <a:rPr lang="en-IN" dirty="0"/>
              <a:t>    &lt;/head&gt;</a:t>
            </a: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467600" cy="1143000"/>
          </a:xfrm>
        </p:spPr>
        <p:txBody>
          <a:bodyPr/>
          <a:lstStyle/>
          <a:p>
            <a:r>
              <a:rPr lang="en-US" dirty="0"/>
              <a:t>Create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001000" cy="5635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Javascript</a:t>
            </a:r>
            <a:r>
              <a:rPr lang="en-US" dirty="0"/>
              <a:t> variables are created using the </a:t>
            </a:r>
            <a:r>
              <a:rPr lang="en-US" dirty="0" err="1"/>
              <a:t>var</a:t>
            </a:r>
            <a:r>
              <a:rPr lang="en-US" dirty="0"/>
              <a:t> keyword.</a:t>
            </a:r>
            <a:endParaRPr lang="en-US" dirty="0"/>
          </a:p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number=2;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=“hello”;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(“The number is="+</a:t>
            </a:r>
            <a:r>
              <a:rPr lang="en-US" dirty="0" err="1"/>
              <a:t>number+”,and</a:t>
            </a:r>
            <a:r>
              <a:rPr lang="en-US" dirty="0"/>
              <a:t> the </a:t>
            </a:r>
            <a:r>
              <a:rPr lang="en-US" dirty="0" err="1"/>
              <a:t>msg</a:t>
            </a:r>
            <a:r>
              <a:rPr lang="en-US" dirty="0"/>
              <a:t> is=“+</a:t>
            </a:r>
            <a:r>
              <a:rPr lang="en-US" dirty="0" err="1"/>
              <a:t>msg</a:t>
            </a:r>
            <a:r>
              <a:rPr lang="en-US" dirty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&lt;body&gt;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  &lt;</a:t>
            </a:r>
            <a:r>
              <a:rPr lang="en-IN" dirty="0" err="1"/>
              <a:t>textarea</a:t>
            </a:r>
            <a:r>
              <a:rPr lang="en-IN" dirty="0"/>
              <a:t> rows="4" cols="50" id="txtarea1" placeholder="Type some </a:t>
            </a:r>
            <a:r>
              <a:rPr lang="en-IN" dirty="0" err="1"/>
              <a:t>datas</a:t>
            </a:r>
            <a:r>
              <a:rPr lang="en-IN" dirty="0"/>
              <a:t> here.."&gt;&lt;/</a:t>
            </a:r>
            <a:r>
              <a:rPr lang="en-IN" dirty="0" err="1"/>
              <a:t>textarea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  &lt;input type="text" id="</a:t>
            </a:r>
            <a:r>
              <a:rPr lang="en-IN" dirty="0" err="1"/>
              <a:t>txtsearch</a:t>
            </a:r>
            <a:r>
              <a:rPr lang="en-IN" dirty="0"/>
              <a:t>" placeholder="Type the content to search"&gt;&lt;input type="button" value="search"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dataSearch</a:t>
            </a:r>
            <a:r>
              <a:rPr lang="en-IN" dirty="0"/>
              <a:t>()"&gt;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&lt;/body&gt;&lt;/html&gt;</a:t>
            </a: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name=“</a:t>
            </a:r>
            <a:r>
              <a:rPr lang="en-US" dirty="0" err="1"/>
              <a:t>alex</a:t>
            </a:r>
            <a:r>
              <a:rPr lang="en-US" dirty="0"/>
              <a:t>”;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oldst</a:t>
            </a:r>
            <a:r>
              <a:rPr lang="en-US" dirty="0"/>
              <a:t>=“Hello username";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newst</a:t>
            </a:r>
            <a:r>
              <a:rPr lang="en-US" dirty="0"/>
              <a:t>=</a:t>
            </a:r>
            <a:r>
              <a:rPr lang="en-US" dirty="0" err="1"/>
              <a:t>oldst.replace</a:t>
            </a:r>
            <a:r>
              <a:rPr lang="en-US" dirty="0"/>
              <a:t>(“</a:t>
            </a:r>
            <a:r>
              <a:rPr lang="en-US" dirty="0" err="1"/>
              <a:t>username”,name</a:t>
            </a:r>
            <a:r>
              <a:rPr lang="en-US" dirty="0"/>
              <a:t>); 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(“old string is:  “+</a:t>
            </a:r>
            <a:r>
              <a:rPr lang="en-US" dirty="0" err="1"/>
              <a:t>oldst</a:t>
            </a:r>
            <a:r>
              <a:rPr lang="en-US" dirty="0"/>
              <a:t>);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&gt;new string is:   “+</a:t>
            </a:r>
            <a:r>
              <a:rPr lang="en-US" dirty="0" err="1"/>
              <a:t>newst</a:t>
            </a:r>
            <a:r>
              <a:rPr lang="en-US" dirty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s1=“</a:t>
            </a:r>
            <a:r>
              <a:rPr lang="en-US" dirty="0" err="1"/>
              <a:t>alex</a:t>
            </a:r>
            <a:r>
              <a:rPr lang="en-US" dirty="0"/>
              <a:t>”;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s2=“Alex";</a:t>
            </a:r>
            <a:endParaRPr lang="en-US" dirty="0"/>
          </a:p>
          <a:p>
            <a:pPr>
              <a:buNone/>
            </a:pPr>
            <a:r>
              <a:rPr lang="en-US" dirty="0"/>
              <a:t> if(s1==s2)</a:t>
            </a:r>
            <a:endParaRPr lang="en-US" dirty="0"/>
          </a:p>
          <a:p>
            <a:pPr>
              <a:buNone/>
            </a:pPr>
            <a:r>
              <a:rPr lang="en-US" dirty="0"/>
              <a:t>{ 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(“The strings is match”);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 else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(“Strings does not match”);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5344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s1=“</a:t>
            </a:r>
            <a:r>
              <a:rPr lang="en-US" dirty="0" err="1"/>
              <a:t>alex</a:t>
            </a:r>
            <a:r>
              <a:rPr lang="en-US" dirty="0"/>
              <a:t>”;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s2=“Alex";</a:t>
            </a:r>
            <a:endParaRPr lang="en-US" dirty="0"/>
          </a:p>
          <a:p>
            <a:pPr>
              <a:buNone/>
            </a:pPr>
            <a:r>
              <a:rPr lang="en-US" dirty="0"/>
              <a:t> if(s1.toLowerCase==s2.toLowerCase)</a:t>
            </a:r>
            <a:endParaRPr lang="en-US" dirty="0"/>
          </a:p>
          <a:p>
            <a:pPr>
              <a:buNone/>
            </a:pPr>
            <a:r>
              <a:rPr lang="en-US" dirty="0"/>
              <a:t>{ 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(“The strings is match:  ”+s1);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 else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(“Strings does not match:  ”);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/>
              <a:t>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&lt;html&gt;</a:t>
            </a:r>
            <a:endParaRPr lang="en-US" dirty="0"/>
          </a:p>
          <a:p>
            <a:pPr>
              <a:buNone/>
            </a:pPr>
            <a:r>
              <a:rPr lang="en-US" dirty="0"/>
              <a:t>&lt;body&gt;</a:t>
            </a:r>
            <a:endParaRPr lang="en-US" dirty="0"/>
          </a:p>
          <a:p>
            <a:pPr>
              <a:buNone/>
            </a:pPr>
            <a:r>
              <a:rPr lang="en-US" dirty="0"/>
              <a:t>&lt;script language=“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=new Date();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(“today is:   “+</a:t>
            </a:r>
            <a:r>
              <a:rPr lang="en-US" dirty="0" err="1"/>
              <a:t>dt</a:t>
            </a:r>
            <a:r>
              <a:rPr lang="en-US" dirty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  <a:p>
            <a:pPr>
              <a:buNone/>
            </a:pPr>
            <a:r>
              <a:rPr lang="en-US" dirty="0"/>
              <a:t>&lt;/body&gt;&lt;/html&gt;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/>
              <a:t>Accessing html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controls in an html document can be accessed by the </a:t>
            </a:r>
            <a:r>
              <a:rPr lang="en-US" dirty="0" err="1"/>
              <a:t>javascript</a:t>
            </a:r>
            <a:r>
              <a:rPr lang="en-US" dirty="0"/>
              <a:t> in 4 ways.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getElementById</a:t>
            </a:r>
            <a:r>
              <a:rPr lang="en-US" dirty="0"/>
              <a:t>()</a:t>
            </a:r>
            <a:endParaRPr lang="en-US" dirty="0"/>
          </a:p>
          <a:p>
            <a:pPr>
              <a:buNone/>
            </a:pPr>
            <a:r>
              <a:rPr lang="en-IN" dirty="0" err="1"/>
              <a:t>getElementsByName</a:t>
            </a:r>
            <a:r>
              <a:rPr lang="en-IN" dirty="0"/>
              <a:t>()</a:t>
            </a:r>
            <a:endParaRPr lang="en-IN" dirty="0"/>
          </a:p>
          <a:p>
            <a:pPr>
              <a:buNone/>
            </a:pPr>
            <a:r>
              <a:rPr lang="en-IN" dirty="0" err="1"/>
              <a:t>getElementsByClassName</a:t>
            </a:r>
            <a:r>
              <a:rPr lang="en-IN" dirty="0"/>
              <a:t>()</a:t>
            </a:r>
            <a:endParaRPr lang="en-IN" dirty="0"/>
          </a:p>
          <a:p>
            <a:pPr>
              <a:buNone/>
            </a:pPr>
            <a:r>
              <a:rPr lang="en-IN" dirty="0" err="1"/>
              <a:t>getElementsByTagName</a:t>
            </a:r>
            <a:r>
              <a:rPr lang="en-IN" dirty="0"/>
              <a:t>()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19819</Words>
  <Application>WPS Presentation</Application>
  <PresentationFormat>On-screen Show (4:3)</PresentationFormat>
  <Paragraphs>1308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6" baseType="lpstr">
      <vt:lpstr>Arial</vt:lpstr>
      <vt:lpstr>SimSun</vt:lpstr>
      <vt:lpstr>Wingdings</vt:lpstr>
      <vt:lpstr>Wingdings</vt:lpstr>
      <vt:lpstr>Wingdings 2</vt:lpstr>
      <vt:lpstr>Wingdings</vt:lpstr>
      <vt:lpstr>Century Schoolbook</vt:lpstr>
      <vt:lpstr>Segoe Print</vt:lpstr>
      <vt:lpstr>Microsoft YaHei</vt:lpstr>
      <vt:lpstr>Arial Unicode MS</vt:lpstr>
      <vt:lpstr>Calibri</vt:lpstr>
      <vt:lpstr>Oriel</vt:lpstr>
      <vt:lpstr>JAVASCRIPT</vt:lpstr>
      <vt:lpstr>PowerPoint 演示文稿</vt:lpstr>
      <vt:lpstr>PowerPoint 演示文稿</vt:lpstr>
      <vt:lpstr>Function</vt:lpstr>
      <vt:lpstr>Javascript Alert</vt:lpstr>
      <vt:lpstr>Create Javascript file</vt:lpstr>
      <vt:lpstr>connecting Javascript file with html</vt:lpstr>
      <vt:lpstr>Create Variables</vt:lpstr>
      <vt:lpstr>Accessing html controls</vt:lpstr>
      <vt:lpstr>Accessing html controls</vt:lpstr>
      <vt:lpstr>Accessing html controls</vt:lpstr>
      <vt:lpstr>Accessing html controls</vt:lpstr>
      <vt:lpstr>Accessing html controls</vt:lpstr>
      <vt:lpstr>Accessing html controls</vt:lpstr>
      <vt:lpstr>Accessing html controls</vt:lpstr>
      <vt:lpstr>Accessing html controls</vt:lpstr>
      <vt:lpstr>the Innerhtml property</vt:lpstr>
      <vt:lpstr>the Innerhtml property</vt:lpstr>
      <vt:lpstr>Getting values from a form</vt:lpstr>
      <vt:lpstr>Getting values from a form</vt:lpstr>
      <vt:lpstr>Javascript events</vt:lpstr>
      <vt:lpstr>Javascript events</vt:lpstr>
      <vt:lpstr>Javascript events</vt:lpstr>
      <vt:lpstr>Javascript events</vt:lpstr>
      <vt:lpstr>Javascript events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Conditional Statements</vt:lpstr>
      <vt:lpstr>If</vt:lpstr>
      <vt:lpstr>If</vt:lpstr>
      <vt:lpstr>If</vt:lpstr>
      <vt:lpstr>If..else </vt:lpstr>
      <vt:lpstr>If..else</vt:lpstr>
      <vt:lpstr>If..else</vt:lpstr>
      <vt:lpstr>Else if</vt:lpstr>
      <vt:lpstr>Else if </vt:lpstr>
      <vt:lpstr>Else if </vt:lpstr>
      <vt:lpstr>Else if </vt:lpstr>
      <vt:lpstr>Nested if</vt:lpstr>
      <vt:lpstr>Nested if</vt:lpstr>
      <vt:lpstr>Nested if</vt:lpstr>
      <vt:lpstr>Nested if</vt:lpstr>
      <vt:lpstr>switch</vt:lpstr>
      <vt:lpstr>switch</vt:lpstr>
      <vt:lpstr>switch</vt:lpstr>
      <vt:lpstr>switch</vt:lpstr>
      <vt:lpstr>Javascript Confirm</vt:lpstr>
      <vt:lpstr>Javascript Prompt</vt:lpstr>
      <vt:lpstr>Loop Statements</vt:lpstr>
      <vt:lpstr>while</vt:lpstr>
      <vt:lpstr>while</vt:lpstr>
      <vt:lpstr>while</vt:lpstr>
      <vt:lpstr>Do….while</vt:lpstr>
      <vt:lpstr>Do….while</vt:lpstr>
      <vt:lpstr>Do….while</vt:lpstr>
      <vt:lpstr>for</vt:lpstr>
      <vt:lpstr>for</vt:lpstr>
      <vt:lpstr>For</vt:lpstr>
      <vt:lpstr>Nested For</vt:lpstr>
      <vt:lpstr>Nested For</vt:lpstr>
      <vt:lpstr>Array</vt:lpstr>
      <vt:lpstr>Form Validations</vt:lpstr>
      <vt:lpstr>Non-Empty</vt:lpstr>
      <vt:lpstr>Non-Empty</vt:lpstr>
      <vt:lpstr>Checking for all Numbers</vt:lpstr>
      <vt:lpstr>Checking for all Letters</vt:lpstr>
      <vt:lpstr>Restricting the Length</vt:lpstr>
      <vt:lpstr>String Functions</vt:lpstr>
      <vt:lpstr>Split function</vt:lpstr>
      <vt:lpstr>search</vt:lpstr>
      <vt:lpstr>search</vt:lpstr>
      <vt:lpstr>search</vt:lpstr>
      <vt:lpstr>replace</vt:lpstr>
      <vt:lpstr>compare</vt:lpstr>
      <vt:lpstr>PowerPoint 演示文稿</vt:lpstr>
      <vt:lpstr>Date and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gtec</cp:lastModifiedBy>
  <cp:revision>307</cp:revision>
  <dcterms:created xsi:type="dcterms:W3CDTF">2018-08-30T04:40:00Z</dcterms:created>
  <dcterms:modified xsi:type="dcterms:W3CDTF">2023-06-15T06:20:10Z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9526F378940B4E6EA8595E03526EBE88</vt:lpwstr>
  </property>
  <property fmtid="{D5CDD505-2E9C-101B-9397-08002B2CF9AE}" pid="3" name="KSOProductBuildVer">
    <vt:lpwstr>1033-11.2.0.11537</vt:lpwstr>
  </property>
</Properties>
</file>