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70" r:id="rId3"/>
    <p:sldId id="312" r:id="rId4"/>
    <p:sldId id="279" r:id="rId5"/>
    <p:sldId id="280" r:id="rId6"/>
    <p:sldId id="28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42" autoAdjust="0"/>
    <p:restoredTop sz="94660"/>
  </p:normalViewPr>
  <p:slideViewPr>
    <p:cSldViewPr snapToGrid="0">
      <p:cViewPr varScale="1">
        <p:scale>
          <a:sx n="85" d="100"/>
          <a:sy n="85" d="100"/>
        </p:scale>
        <p:origin x="91" y="67"/>
      </p:cViewPr>
      <p:guideLst/>
    </p:cSldViewPr>
  </p:slideViewPr>
  <p:notesTextViewPr>
    <p:cViewPr>
      <p:scale>
        <a:sx n="1" d="1"/>
        <a:sy n="1" d="1"/>
      </p:scale>
      <p:origin x="0" y="0"/>
    </p:cViewPr>
  </p:notesTextViewPr>
  <p:sorterViewPr>
    <p:cViewPr>
      <p:scale>
        <a:sx n="100" d="100"/>
        <a:sy n="100" d="100"/>
      </p:scale>
      <p:origin x="0" y="-48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91876-3C1B-4E90-AD9B-5F104DB04D3E}" type="datetimeFigureOut">
              <a:rPr lang="en-US" smtClean="0"/>
              <a:t>5/9/2025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592052-0121-472B-BDEA-927E2E8F88E3}" type="slidenum">
              <a:rPr lang="en-US" smtClean="0"/>
              <a:t>‹#›</a:t>
            </a:fld>
            <a:endParaRPr lang="en-US"/>
          </a:p>
        </p:txBody>
      </p:sp>
    </p:spTree>
    <p:extLst>
      <p:ext uri="{BB962C8B-B14F-4D97-AF65-F5344CB8AC3E}">
        <p14:creationId xmlns:p14="http://schemas.microsoft.com/office/powerpoint/2010/main" val="1693867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825A354-2F1D-4243-B871-4FA44E1BBF54}" type="datetime1">
              <a:rPr lang="en-US" smtClean="0"/>
              <a:t>5/9/2025</a:t>
            </a:fld>
            <a:endParaRPr lang="en-US"/>
          </a:p>
        </p:txBody>
      </p:sp>
      <p:sp>
        <p:nvSpPr>
          <p:cNvPr id="5" name="Footer Placeholder 4"/>
          <p:cNvSpPr>
            <a:spLocks noGrp="1"/>
          </p:cNvSpPr>
          <p:nvPr>
            <p:ph type="ftr" sz="quarter" idx="11"/>
          </p:nvPr>
        </p:nvSpPr>
        <p:spPr/>
        <p:txBody>
          <a:bodyPr/>
          <a:lstStyle/>
          <a:p>
            <a:r>
              <a:rPr lang="en-US"/>
              <a:t>Group No:                                                                                 </a:t>
            </a:r>
          </a:p>
        </p:txBody>
      </p:sp>
      <p:sp>
        <p:nvSpPr>
          <p:cNvPr id="6" name="Slide Number Placeholder 5"/>
          <p:cNvSpPr>
            <a:spLocks noGrp="1"/>
          </p:cNvSpPr>
          <p:nvPr>
            <p:ph type="sldNum" sz="quarter" idx="12"/>
          </p:nvPr>
        </p:nvSpPr>
        <p:spPr/>
        <p:txBody>
          <a:bodyPr/>
          <a:lstStyle/>
          <a:p>
            <a:fld id="{52130B17-2007-4013-AC34-5437829E75CE}" type="slidenum">
              <a:rPr lang="en-US" smtClean="0"/>
              <a:t>‹#›</a:t>
            </a:fld>
            <a:endParaRPr lang="en-US"/>
          </a:p>
        </p:txBody>
      </p:sp>
    </p:spTree>
    <p:extLst>
      <p:ext uri="{BB962C8B-B14F-4D97-AF65-F5344CB8AC3E}">
        <p14:creationId xmlns:p14="http://schemas.microsoft.com/office/powerpoint/2010/main" val="902756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72F7F-60E0-4CDA-94DB-A942E40E4D3D}" type="datetime1">
              <a:rPr lang="en-US" smtClean="0"/>
              <a:t>5/9/2025</a:t>
            </a:fld>
            <a:endParaRPr lang="en-US"/>
          </a:p>
        </p:txBody>
      </p:sp>
      <p:sp>
        <p:nvSpPr>
          <p:cNvPr id="5" name="Footer Placeholder 4"/>
          <p:cNvSpPr>
            <a:spLocks noGrp="1"/>
          </p:cNvSpPr>
          <p:nvPr>
            <p:ph type="ftr" sz="quarter" idx="11"/>
          </p:nvPr>
        </p:nvSpPr>
        <p:spPr/>
        <p:txBody>
          <a:bodyPr/>
          <a:lstStyle/>
          <a:p>
            <a:r>
              <a:rPr lang="en-US"/>
              <a:t>Group No:                                                                                 </a:t>
            </a:r>
          </a:p>
        </p:txBody>
      </p:sp>
      <p:sp>
        <p:nvSpPr>
          <p:cNvPr id="6" name="Slide Number Placeholder 5"/>
          <p:cNvSpPr>
            <a:spLocks noGrp="1"/>
          </p:cNvSpPr>
          <p:nvPr>
            <p:ph type="sldNum" sz="quarter" idx="12"/>
          </p:nvPr>
        </p:nvSpPr>
        <p:spPr/>
        <p:txBody>
          <a:bodyPr/>
          <a:lstStyle/>
          <a:p>
            <a:fld id="{52130B17-2007-4013-AC34-5437829E75CE}" type="slidenum">
              <a:rPr lang="en-US" smtClean="0"/>
              <a:t>‹#›</a:t>
            </a:fld>
            <a:endParaRPr lang="en-US"/>
          </a:p>
        </p:txBody>
      </p:sp>
    </p:spTree>
    <p:extLst>
      <p:ext uri="{BB962C8B-B14F-4D97-AF65-F5344CB8AC3E}">
        <p14:creationId xmlns:p14="http://schemas.microsoft.com/office/powerpoint/2010/main" val="3538355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488CD8-310C-4335-AB0E-816784E42647}" type="datetime1">
              <a:rPr lang="en-US" smtClean="0"/>
              <a:t>5/9/2025</a:t>
            </a:fld>
            <a:endParaRPr lang="en-US"/>
          </a:p>
        </p:txBody>
      </p:sp>
      <p:sp>
        <p:nvSpPr>
          <p:cNvPr id="5" name="Footer Placeholder 4"/>
          <p:cNvSpPr>
            <a:spLocks noGrp="1"/>
          </p:cNvSpPr>
          <p:nvPr>
            <p:ph type="ftr" sz="quarter" idx="11"/>
          </p:nvPr>
        </p:nvSpPr>
        <p:spPr/>
        <p:txBody>
          <a:bodyPr/>
          <a:lstStyle/>
          <a:p>
            <a:r>
              <a:rPr lang="en-US"/>
              <a:t>Group No:                                                                                 </a:t>
            </a:r>
          </a:p>
        </p:txBody>
      </p:sp>
      <p:sp>
        <p:nvSpPr>
          <p:cNvPr id="6" name="Slide Number Placeholder 5"/>
          <p:cNvSpPr>
            <a:spLocks noGrp="1"/>
          </p:cNvSpPr>
          <p:nvPr>
            <p:ph type="sldNum" sz="quarter" idx="12"/>
          </p:nvPr>
        </p:nvSpPr>
        <p:spPr/>
        <p:txBody>
          <a:bodyPr/>
          <a:lstStyle/>
          <a:p>
            <a:fld id="{52130B17-2007-4013-AC34-5437829E75CE}" type="slidenum">
              <a:rPr lang="en-US" smtClean="0"/>
              <a:t>‹#›</a:t>
            </a:fld>
            <a:endParaRPr lang="en-US"/>
          </a:p>
        </p:txBody>
      </p:sp>
    </p:spTree>
    <p:extLst>
      <p:ext uri="{BB962C8B-B14F-4D97-AF65-F5344CB8AC3E}">
        <p14:creationId xmlns:p14="http://schemas.microsoft.com/office/powerpoint/2010/main" val="2474235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6A1410-71C5-4248-805B-ADAD12105FC2}" type="datetime1">
              <a:rPr lang="en-US" smtClean="0"/>
              <a:t>5/9/2025</a:t>
            </a:fld>
            <a:endParaRPr lang="en-US"/>
          </a:p>
        </p:txBody>
      </p:sp>
      <p:sp>
        <p:nvSpPr>
          <p:cNvPr id="5" name="Footer Placeholder 4"/>
          <p:cNvSpPr>
            <a:spLocks noGrp="1"/>
          </p:cNvSpPr>
          <p:nvPr>
            <p:ph type="ftr" sz="quarter" idx="11"/>
          </p:nvPr>
        </p:nvSpPr>
        <p:spPr/>
        <p:txBody>
          <a:bodyPr/>
          <a:lstStyle/>
          <a:p>
            <a:r>
              <a:rPr lang="en-US"/>
              <a:t>Group No:                                                                                 </a:t>
            </a:r>
          </a:p>
        </p:txBody>
      </p:sp>
      <p:sp>
        <p:nvSpPr>
          <p:cNvPr id="6" name="Slide Number Placeholder 5"/>
          <p:cNvSpPr>
            <a:spLocks noGrp="1"/>
          </p:cNvSpPr>
          <p:nvPr>
            <p:ph type="sldNum" sz="quarter" idx="12"/>
          </p:nvPr>
        </p:nvSpPr>
        <p:spPr/>
        <p:txBody>
          <a:bodyPr/>
          <a:lstStyle/>
          <a:p>
            <a:fld id="{52130B17-2007-4013-AC34-5437829E75CE}" type="slidenum">
              <a:rPr lang="en-US" smtClean="0"/>
              <a:t>‹#›</a:t>
            </a:fld>
            <a:endParaRPr lang="en-US"/>
          </a:p>
        </p:txBody>
      </p:sp>
    </p:spTree>
    <p:extLst>
      <p:ext uri="{BB962C8B-B14F-4D97-AF65-F5344CB8AC3E}">
        <p14:creationId xmlns:p14="http://schemas.microsoft.com/office/powerpoint/2010/main" val="4014282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D52D9F-2181-42A6-A2EE-CCC2B670532F}" type="datetime1">
              <a:rPr lang="en-US" smtClean="0"/>
              <a:t>5/9/2025</a:t>
            </a:fld>
            <a:endParaRPr lang="en-US"/>
          </a:p>
        </p:txBody>
      </p:sp>
      <p:sp>
        <p:nvSpPr>
          <p:cNvPr id="5" name="Footer Placeholder 4"/>
          <p:cNvSpPr>
            <a:spLocks noGrp="1"/>
          </p:cNvSpPr>
          <p:nvPr>
            <p:ph type="ftr" sz="quarter" idx="11"/>
          </p:nvPr>
        </p:nvSpPr>
        <p:spPr/>
        <p:txBody>
          <a:bodyPr/>
          <a:lstStyle/>
          <a:p>
            <a:r>
              <a:rPr lang="en-US"/>
              <a:t>Group No:                                                                                 </a:t>
            </a:r>
          </a:p>
        </p:txBody>
      </p:sp>
      <p:sp>
        <p:nvSpPr>
          <p:cNvPr id="6" name="Slide Number Placeholder 5"/>
          <p:cNvSpPr>
            <a:spLocks noGrp="1"/>
          </p:cNvSpPr>
          <p:nvPr>
            <p:ph type="sldNum" sz="quarter" idx="12"/>
          </p:nvPr>
        </p:nvSpPr>
        <p:spPr/>
        <p:txBody>
          <a:bodyPr/>
          <a:lstStyle/>
          <a:p>
            <a:fld id="{52130B17-2007-4013-AC34-5437829E75CE}" type="slidenum">
              <a:rPr lang="en-US" smtClean="0"/>
              <a:t>‹#›</a:t>
            </a:fld>
            <a:endParaRPr lang="en-US"/>
          </a:p>
        </p:txBody>
      </p:sp>
    </p:spTree>
    <p:extLst>
      <p:ext uri="{BB962C8B-B14F-4D97-AF65-F5344CB8AC3E}">
        <p14:creationId xmlns:p14="http://schemas.microsoft.com/office/powerpoint/2010/main" val="143768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E1C4B2-8269-4D44-B3A6-591066E12F7E}" type="datetime1">
              <a:rPr lang="en-US" smtClean="0"/>
              <a:t>5/9/2025</a:t>
            </a:fld>
            <a:endParaRPr lang="en-US"/>
          </a:p>
        </p:txBody>
      </p:sp>
      <p:sp>
        <p:nvSpPr>
          <p:cNvPr id="6" name="Footer Placeholder 5"/>
          <p:cNvSpPr>
            <a:spLocks noGrp="1"/>
          </p:cNvSpPr>
          <p:nvPr>
            <p:ph type="ftr" sz="quarter" idx="11"/>
          </p:nvPr>
        </p:nvSpPr>
        <p:spPr/>
        <p:txBody>
          <a:bodyPr/>
          <a:lstStyle/>
          <a:p>
            <a:r>
              <a:rPr lang="en-US"/>
              <a:t>Group No:                                                                                 </a:t>
            </a:r>
          </a:p>
        </p:txBody>
      </p:sp>
      <p:sp>
        <p:nvSpPr>
          <p:cNvPr id="7" name="Slide Number Placeholder 6"/>
          <p:cNvSpPr>
            <a:spLocks noGrp="1"/>
          </p:cNvSpPr>
          <p:nvPr>
            <p:ph type="sldNum" sz="quarter" idx="12"/>
          </p:nvPr>
        </p:nvSpPr>
        <p:spPr/>
        <p:txBody>
          <a:bodyPr/>
          <a:lstStyle/>
          <a:p>
            <a:fld id="{52130B17-2007-4013-AC34-5437829E75CE}" type="slidenum">
              <a:rPr lang="en-US" smtClean="0"/>
              <a:t>‹#›</a:t>
            </a:fld>
            <a:endParaRPr lang="en-US"/>
          </a:p>
        </p:txBody>
      </p:sp>
    </p:spTree>
    <p:extLst>
      <p:ext uri="{BB962C8B-B14F-4D97-AF65-F5344CB8AC3E}">
        <p14:creationId xmlns:p14="http://schemas.microsoft.com/office/powerpoint/2010/main" val="1680767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87A08D-0D8A-4084-BDC7-18D9E869AE8B}" type="datetime1">
              <a:rPr lang="en-US" smtClean="0"/>
              <a:t>5/9/2025</a:t>
            </a:fld>
            <a:endParaRPr lang="en-US"/>
          </a:p>
        </p:txBody>
      </p:sp>
      <p:sp>
        <p:nvSpPr>
          <p:cNvPr id="8" name="Footer Placeholder 7"/>
          <p:cNvSpPr>
            <a:spLocks noGrp="1"/>
          </p:cNvSpPr>
          <p:nvPr>
            <p:ph type="ftr" sz="quarter" idx="11"/>
          </p:nvPr>
        </p:nvSpPr>
        <p:spPr/>
        <p:txBody>
          <a:bodyPr/>
          <a:lstStyle/>
          <a:p>
            <a:r>
              <a:rPr lang="en-US"/>
              <a:t>Group No:                                                                                 </a:t>
            </a:r>
          </a:p>
        </p:txBody>
      </p:sp>
      <p:sp>
        <p:nvSpPr>
          <p:cNvPr id="9" name="Slide Number Placeholder 8"/>
          <p:cNvSpPr>
            <a:spLocks noGrp="1"/>
          </p:cNvSpPr>
          <p:nvPr>
            <p:ph type="sldNum" sz="quarter" idx="12"/>
          </p:nvPr>
        </p:nvSpPr>
        <p:spPr/>
        <p:txBody>
          <a:bodyPr/>
          <a:lstStyle/>
          <a:p>
            <a:fld id="{52130B17-2007-4013-AC34-5437829E75CE}" type="slidenum">
              <a:rPr lang="en-US" smtClean="0"/>
              <a:t>‹#›</a:t>
            </a:fld>
            <a:endParaRPr lang="en-US"/>
          </a:p>
        </p:txBody>
      </p:sp>
    </p:spTree>
    <p:extLst>
      <p:ext uri="{BB962C8B-B14F-4D97-AF65-F5344CB8AC3E}">
        <p14:creationId xmlns:p14="http://schemas.microsoft.com/office/powerpoint/2010/main" val="1583996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31EECA-B600-4D6A-8BF2-1406567F403F}" type="datetime1">
              <a:rPr lang="en-US" smtClean="0"/>
              <a:t>5/9/2025</a:t>
            </a:fld>
            <a:endParaRPr lang="en-US"/>
          </a:p>
        </p:txBody>
      </p:sp>
      <p:sp>
        <p:nvSpPr>
          <p:cNvPr id="4" name="Footer Placeholder 3"/>
          <p:cNvSpPr>
            <a:spLocks noGrp="1"/>
          </p:cNvSpPr>
          <p:nvPr>
            <p:ph type="ftr" sz="quarter" idx="11"/>
          </p:nvPr>
        </p:nvSpPr>
        <p:spPr/>
        <p:txBody>
          <a:bodyPr/>
          <a:lstStyle/>
          <a:p>
            <a:r>
              <a:rPr lang="en-US"/>
              <a:t>Group No:                                                                                 </a:t>
            </a:r>
          </a:p>
        </p:txBody>
      </p:sp>
      <p:sp>
        <p:nvSpPr>
          <p:cNvPr id="5" name="Slide Number Placeholder 4"/>
          <p:cNvSpPr>
            <a:spLocks noGrp="1"/>
          </p:cNvSpPr>
          <p:nvPr>
            <p:ph type="sldNum" sz="quarter" idx="12"/>
          </p:nvPr>
        </p:nvSpPr>
        <p:spPr/>
        <p:txBody>
          <a:bodyPr/>
          <a:lstStyle/>
          <a:p>
            <a:fld id="{52130B17-2007-4013-AC34-5437829E75CE}" type="slidenum">
              <a:rPr lang="en-US" smtClean="0"/>
              <a:t>‹#›</a:t>
            </a:fld>
            <a:endParaRPr lang="en-US"/>
          </a:p>
        </p:txBody>
      </p:sp>
    </p:spTree>
    <p:extLst>
      <p:ext uri="{BB962C8B-B14F-4D97-AF65-F5344CB8AC3E}">
        <p14:creationId xmlns:p14="http://schemas.microsoft.com/office/powerpoint/2010/main" val="2683396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5488F-3AA0-44AB-854E-EA1BC5F3AFBB}" type="datetime1">
              <a:rPr lang="en-US" smtClean="0"/>
              <a:t>5/9/2025</a:t>
            </a:fld>
            <a:endParaRPr lang="en-US"/>
          </a:p>
        </p:txBody>
      </p:sp>
      <p:sp>
        <p:nvSpPr>
          <p:cNvPr id="3" name="Footer Placeholder 2"/>
          <p:cNvSpPr>
            <a:spLocks noGrp="1"/>
          </p:cNvSpPr>
          <p:nvPr>
            <p:ph type="ftr" sz="quarter" idx="11"/>
          </p:nvPr>
        </p:nvSpPr>
        <p:spPr/>
        <p:txBody>
          <a:bodyPr/>
          <a:lstStyle/>
          <a:p>
            <a:r>
              <a:rPr lang="en-US"/>
              <a:t>Group No:                                                                                 </a:t>
            </a:r>
          </a:p>
        </p:txBody>
      </p:sp>
      <p:sp>
        <p:nvSpPr>
          <p:cNvPr id="4" name="Slide Number Placeholder 3"/>
          <p:cNvSpPr>
            <a:spLocks noGrp="1"/>
          </p:cNvSpPr>
          <p:nvPr>
            <p:ph type="sldNum" sz="quarter" idx="12"/>
          </p:nvPr>
        </p:nvSpPr>
        <p:spPr/>
        <p:txBody>
          <a:bodyPr/>
          <a:lstStyle/>
          <a:p>
            <a:fld id="{52130B17-2007-4013-AC34-5437829E75CE}" type="slidenum">
              <a:rPr lang="en-US" smtClean="0"/>
              <a:t>‹#›</a:t>
            </a:fld>
            <a:endParaRPr lang="en-US"/>
          </a:p>
        </p:txBody>
      </p:sp>
    </p:spTree>
    <p:extLst>
      <p:ext uri="{BB962C8B-B14F-4D97-AF65-F5344CB8AC3E}">
        <p14:creationId xmlns:p14="http://schemas.microsoft.com/office/powerpoint/2010/main" val="3438614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3A0562E-4462-4F41-86BF-59FE102CA18A}" type="datetime1">
              <a:rPr lang="en-US" smtClean="0"/>
              <a:t>5/9/2025</a:t>
            </a:fld>
            <a:endParaRPr lang="en-US"/>
          </a:p>
        </p:txBody>
      </p:sp>
      <p:sp>
        <p:nvSpPr>
          <p:cNvPr id="6" name="Footer Placeholder 5"/>
          <p:cNvSpPr>
            <a:spLocks noGrp="1"/>
          </p:cNvSpPr>
          <p:nvPr>
            <p:ph type="ftr" sz="quarter" idx="11"/>
          </p:nvPr>
        </p:nvSpPr>
        <p:spPr/>
        <p:txBody>
          <a:bodyPr/>
          <a:lstStyle/>
          <a:p>
            <a:r>
              <a:rPr lang="en-US"/>
              <a:t>Group No:                                                                                 </a:t>
            </a:r>
          </a:p>
        </p:txBody>
      </p:sp>
      <p:sp>
        <p:nvSpPr>
          <p:cNvPr id="7" name="Slide Number Placeholder 6"/>
          <p:cNvSpPr>
            <a:spLocks noGrp="1"/>
          </p:cNvSpPr>
          <p:nvPr>
            <p:ph type="sldNum" sz="quarter" idx="12"/>
          </p:nvPr>
        </p:nvSpPr>
        <p:spPr/>
        <p:txBody>
          <a:bodyPr/>
          <a:lstStyle/>
          <a:p>
            <a:fld id="{52130B17-2007-4013-AC34-5437829E75CE}" type="slidenum">
              <a:rPr lang="en-US" smtClean="0"/>
              <a:t>‹#›</a:t>
            </a:fld>
            <a:endParaRPr lang="en-US"/>
          </a:p>
        </p:txBody>
      </p:sp>
    </p:spTree>
    <p:extLst>
      <p:ext uri="{BB962C8B-B14F-4D97-AF65-F5344CB8AC3E}">
        <p14:creationId xmlns:p14="http://schemas.microsoft.com/office/powerpoint/2010/main" val="2294561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C53C792-D414-42A9-8379-38AF06E89E9B}" type="datetime1">
              <a:rPr lang="en-US" smtClean="0"/>
              <a:t>5/9/2025</a:t>
            </a:fld>
            <a:endParaRPr lang="en-US"/>
          </a:p>
        </p:txBody>
      </p:sp>
      <p:sp>
        <p:nvSpPr>
          <p:cNvPr id="6" name="Footer Placeholder 5"/>
          <p:cNvSpPr>
            <a:spLocks noGrp="1"/>
          </p:cNvSpPr>
          <p:nvPr>
            <p:ph type="ftr" sz="quarter" idx="11"/>
          </p:nvPr>
        </p:nvSpPr>
        <p:spPr/>
        <p:txBody>
          <a:bodyPr/>
          <a:lstStyle/>
          <a:p>
            <a:r>
              <a:rPr lang="en-US"/>
              <a:t>Group No:                                                                                 </a:t>
            </a:r>
          </a:p>
        </p:txBody>
      </p:sp>
      <p:sp>
        <p:nvSpPr>
          <p:cNvPr id="7" name="Slide Number Placeholder 6"/>
          <p:cNvSpPr>
            <a:spLocks noGrp="1"/>
          </p:cNvSpPr>
          <p:nvPr>
            <p:ph type="sldNum" sz="quarter" idx="12"/>
          </p:nvPr>
        </p:nvSpPr>
        <p:spPr/>
        <p:txBody>
          <a:bodyPr/>
          <a:lstStyle/>
          <a:p>
            <a:fld id="{52130B17-2007-4013-AC34-5437829E75CE}" type="slidenum">
              <a:rPr lang="en-US" smtClean="0"/>
              <a:t>‹#›</a:t>
            </a:fld>
            <a:endParaRPr lang="en-US"/>
          </a:p>
        </p:txBody>
      </p:sp>
    </p:spTree>
    <p:extLst>
      <p:ext uri="{BB962C8B-B14F-4D97-AF65-F5344CB8AC3E}">
        <p14:creationId xmlns:p14="http://schemas.microsoft.com/office/powerpoint/2010/main" val="3968424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37680-3BA2-4794-B20C-372D6F9250B5}" type="datetime1">
              <a:rPr lang="en-US" smtClean="0"/>
              <a:t>5/9/2025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Group No: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130B17-2007-4013-AC34-5437829E75CE}" type="slidenum">
              <a:rPr lang="en-US" smtClean="0"/>
              <a:t>‹#›</a:t>
            </a:fld>
            <a:endParaRPr lang="en-US"/>
          </a:p>
        </p:txBody>
      </p:sp>
    </p:spTree>
    <p:extLst>
      <p:ext uri="{BB962C8B-B14F-4D97-AF65-F5344CB8AC3E}">
        <p14:creationId xmlns:p14="http://schemas.microsoft.com/office/powerpoint/2010/main" val="2206687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FE1077-1E15-CF92-78F2-AEE700672BD4}"/>
              </a:ext>
            </a:extLst>
          </p:cNvPr>
          <p:cNvSpPr txBox="1"/>
          <p:nvPr/>
        </p:nvSpPr>
        <p:spPr>
          <a:xfrm>
            <a:off x="2656502" y="2012954"/>
            <a:ext cx="6096001"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dirty="0"/>
              <a:t>STUDY MATERIAL HUB</a:t>
            </a:r>
          </a:p>
        </p:txBody>
      </p:sp>
      <p:sp>
        <p:nvSpPr>
          <p:cNvPr id="8" name="TextBox 7"/>
          <p:cNvSpPr txBox="1"/>
          <p:nvPr/>
        </p:nvSpPr>
        <p:spPr>
          <a:xfrm>
            <a:off x="7724568" y="4075606"/>
            <a:ext cx="4114800" cy="2535566"/>
          </a:xfrm>
          <a:prstGeom prst="rect">
            <a:avLst/>
          </a:prstGeom>
          <a:noFill/>
        </p:spPr>
        <p:txBody>
          <a:bodyPr wrap="square" rtlCol="0">
            <a:spAutoFit/>
          </a:bodyPr>
          <a:lstStyle/>
          <a:p>
            <a:pPr>
              <a:lnSpc>
                <a:spcPct val="150000"/>
              </a:lnSpc>
            </a:pPr>
            <a:r>
              <a:rPr lang="en-IN" dirty="0">
                <a:latin typeface="Times New Roman" pitchFamily="18" charset="0"/>
                <a:cs typeface="Times New Roman" pitchFamily="18" charset="0"/>
              </a:rPr>
              <a:t>Presented By:</a:t>
            </a:r>
          </a:p>
          <a:p>
            <a:pPr>
              <a:lnSpc>
                <a:spcPct val="150000"/>
              </a:lnSpc>
            </a:pPr>
            <a:r>
              <a:rPr lang="en-IN" dirty="0">
                <a:latin typeface="Times New Roman" pitchFamily="18" charset="0"/>
                <a:cs typeface="Times New Roman" pitchFamily="18" charset="0"/>
              </a:rPr>
              <a:t>	ABHISREE ASHOKAN</a:t>
            </a:r>
          </a:p>
          <a:p>
            <a:pPr>
              <a:lnSpc>
                <a:spcPct val="150000"/>
              </a:lnSpc>
            </a:pPr>
            <a:r>
              <a:rPr lang="en-IN" dirty="0">
                <a:latin typeface="Times New Roman" pitchFamily="18" charset="0"/>
                <a:cs typeface="Times New Roman" pitchFamily="18" charset="0"/>
              </a:rPr>
              <a:t>	ARATHI TV</a:t>
            </a:r>
          </a:p>
          <a:p>
            <a:pPr>
              <a:lnSpc>
                <a:spcPct val="150000"/>
              </a:lnSpc>
            </a:pPr>
            <a:r>
              <a:rPr lang="en-IN" dirty="0">
                <a:latin typeface="Times New Roman" pitchFamily="18" charset="0"/>
                <a:cs typeface="Times New Roman" pitchFamily="18" charset="0"/>
              </a:rPr>
              <a:t>	ATHUL PAVITHRAN</a:t>
            </a:r>
          </a:p>
          <a:p>
            <a:pPr>
              <a:lnSpc>
                <a:spcPct val="150000"/>
              </a:lnSpc>
            </a:pPr>
            <a:r>
              <a:rPr lang="en-IN" dirty="0">
                <a:latin typeface="Times New Roman" pitchFamily="18" charset="0"/>
                <a:cs typeface="Times New Roman" pitchFamily="18" charset="0"/>
              </a:rPr>
              <a:t>	KEERTHANA K</a:t>
            </a:r>
          </a:p>
          <a:p>
            <a:pPr>
              <a:lnSpc>
                <a:spcPct val="150000"/>
              </a:lnSpc>
            </a:pPr>
            <a:endParaRPr lang="en-IN" dirty="0">
              <a:latin typeface="Times New Roman" pitchFamily="18" charset="0"/>
              <a:cs typeface="Times New Roman" pitchFamily="18" charset="0"/>
            </a:endParaRPr>
          </a:p>
        </p:txBody>
      </p:sp>
      <p:sp>
        <p:nvSpPr>
          <p:cNvPr id="2" name="Footer Placeholder 1"/>
          <p:cNvSpPr>
            <a:spLocks noGrp="1"/>
          </p:cNvSpPr>
          <p:nvPr>
            <p:ph type="ftr" sz="quarter" idx="11"/>
          </p:nvPr>
        </p:nvSpPr>
        <p:spPr/>
        <p:txBody>
          <a:bodyPr/>
          <a:lstStyle/>
          <a:p>
            <a:r>
              <a:rPr lang="en-US" dirty="0"/>
              <a:t>Group No: 12                                                                                </a:t>
            </a:r>
          </a:p>
        </p:txBody>
      </p:sp>
      <p:sp>
        <p:nvSpPr>
          <p:cNvPr id="3" name="Slide Number Placeholder 2"/>
          <p:cNvSpPr>
            <a:spLocks noGrp="1"/>
          </p:cNvSpPr>
          <p:nvPr>
            <p:ph type="sldNum" sz="quarter" idx="12"/>
          </p:nvPr>
        </p:nvSpPr>
        <p:spPr/>
        <p:txBody>
          <a:bodyPr/>
          <a:lstStyle/>
          <a:p>
            <a:fld id="{52130B17-2007-4013-AC34-5437829E75CE}" type="slidenum">
              <a:rPr lang="en-US" smtClean="0"/>
              <a:t>1</a:t>
            </a:fld>
            <a:endParaRPr lang="en-US"/>
          </a:p>
        </p:txBody>
      </p:sp>
    </p:spTree>
    <p:extLst>
      <p:ext uri="{BB962C8B-B14F-4D97-AF65-F5344CB8AC3E}">
        <p14:creationId xmlns:p14="http://schemas.microsoft.com/office/powerpoint/2010/main" val="1528295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240" y="1301795"/>
            <a:ext cx="10515600" cy="4254409"/>
          </a:xfrm>
        </p:spPr>
        <p:txBody>
          <a:bodyPr>
            <a:normAutofit/>
          </a:bodyPr>
          <a:lstStyle/>
          <a:p>
            <a:pPr marL="285750" indent="-285750" algn="just">
              <a:lnSpc>
                <a:spcPct val="150000"/>
              </a:lnSpc>
              <a:buClr>
                <a:schemeClr val="tx1"/>
              </a:buClr>
              <a:buFont typeface="Arial" panose="020B0604020202020204" pitchFamily="34" charset="0"/>
              <a:buChar char="•"/>
            </a:pPr>
            <a:r>
              <a:rPr lang="en-US" sz="2000" cap="none" dirty="0">
                <a:solidFill>
                  <a:schemeClr val="tx1"/>
                </a:solidFill>
                <a:latin typeface="Times New Roman" panose="02020603050405020304" pitchFamily="18" charset="0"/>
                <a:cs typeface="Times New Roman" panose="02020603050405020304" pitchFamily="18" charset="0"/>
              </a:rPr>
              <a:t>To create a user-friendly web platform that facilitates secure and efficient buying and selling of residential properties.</a:t>
            </a:r>
            <a:endParaRPr lang="ru-RU" sz="2000" cap="none"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a:t>Group No:  12                                                                           </a:t>
            </a:r>
          </a:p>
        </p:txBody>
      </p:sp>
      <p:sp>
        <p:nvSpPr>
          <p:cNvPr id="5" name="Slide Number Placeholder 4"/>
          <p:cNvSpPr>
            <a:spLocks noGrp="1"/>
          </p:cNvSpPr>
          <p:nvPr>
            <p:ph type="sldNum" sz="quarter" idx="12"/>
          </p:nvPr>
        </p:nvSpPr>
        <p:spPr/>
        <p:txBody>
          <a:bodyPr/>
          <a:lstStyle/>
          <a:p>
            <a:fld id="{52130B17-2007-4013-AC34-5437829E75CE}" type="slidenum">
              <a:rPr lang="en-US" smtClean="0"/>
              <a:t>2</a:t>
            </a:fld>
            <a:endParaRPr lang="en-US"/>
          </a:p>
        </p:txBody>
      </p:sp>
      <p:sp>
        <p:nvSpPr>
          <p:cNvPr id="7" name="Title 6">
            <a:extLst>
              <a:ext uri="{FF2B5EF4-FFF2-40B4-BE49-F238E27FC236}">
                <a16:creationId xmlns:a16="http://schemas.microsoft.com/office/drawing/2014/main" id="{F1466763-79CB-4B80-A975-E324FDA781E5}"/>
              </a:ext>
            </a:extLst>
          </p:cNvPr>
          <p:cNvSpPr>
            <a:spLocks noGrp="1"/>
          </p:cNvSpPr>
          <p:nvPr>
            <p:ph type="title"/>
          </p:nvPr>
        </p:nvSpPr>
        <p:spPr>
          <a:xfrm>
            <a:off x="269240" y="365126"/>
            <a:ext cx="11084560" cy="936670"/>
          </a:xfrm>
        </p:spPr>
        <p:txBody>
          <a:bodyPr>
            <a:normAutofit/>
          </a:bodyPr>
          <a:lstStyle/>
          <a:p>
            <a:r>
              <a:rPr lang="en-US" sz="4000" dirty="0">
                <a:latin typeface="Times New Roman" panose="02020603050405020304" pitchFamily="18" charset="0"/>
                <a:cs typeface="Times New Roman" panose="02020603050405020304" pitchFamily="18" charset="0"/>
              </a:rPr>
              <a:t>OBJECTIVES</a:t>
            </a:r>
          </a:p>
        </p:txBody>
      </p:sp>
    </p:spTree>
    <p:extLst>
      <p:ext uri="{BB962C8B-B14F-4D97-AF65-F5344CB8AC3E}">
        <p14:creationId xmlns:p14="http://schemas.microsoft.com/office/powerpoint/2010/main" val="637856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240" y="1301795"/>
            <a:ext cx="10515600" cy="4254409"/>
          </a:xfrm>
        </p:spPr>
        <p:txBody>
          <a:bodyPr>
            <a:normAutofit lnSpcReduction="10000"/>
          </a:bodyPr>
          <a:lstStyle/>
          <a:p>
            <a:pPr algn="just">
              <a:lnSpc>
                <a:spcPct val="150000"/>
              </a:lnSpc>
              <a:buClr>
                <a:schemeClr val="tx1"/>
              </a:buClr>
            </a:pPr>
            <a:r>
              <a:rPr lang="en-US" sz="2000" dirty="0">
                <a:latin typeface="Times New Roman" panose="02020603050405020304" pitchFamily="18" charset="0"/>
                <a:cs typeface="Times New Roman" panose="02020603050405020304" pitchFamily="18" charset="0"/>
              </a:rPr>
              <a:t>F</a:t>
            </a:r>
            <a:r>
              <a:rPr lang="en-US" sz="2000" cap="none" dirty="0">
                <a:solidFill>
                  <a:schemeClr val="tx1"/>
                </a:solidFill>
                <a:latin typeface="Times New Roman" panose="02020603050405020304" pitchFamily="18" charset="0"/>
                <a:cs typeface="Times New Roman" panose="02020603050405020304" pitchFamily="18" charset="0"/>
              </a:rPr>
              <a:t>rontend: JavaScript, SWC – for handling dynamic interactions and rendering elements efficiently.</a:t>
            </a:r>
          </a:p>
          <a:p>
            <a:pPr algn="just">
              <a:lnSpc>
                <a:spcPct val="150000"/>
              </a:lnSpc>
              <a:buClr>
                <a:schemeClr val="tx1"/>
              </a:buClr>
            </a:pPr>
            <a:r>
              <a:rPr lang="en-US" sz="2000" cap="none" dirty="0">
                <a:solidFill>
                  <a:schemeClr val="tx1"/>
                </a:solidFill>
                <a:latin typeface="Times New Roman" panose="02020603050405020304" pitchFamily="18" charset="0"/>
                <a:cs typeface="Times New Roman" panose="02020603050405020304" pitchFamily="18" charset="0"/>
              </a:rPr>
              <a:t>Styling: Tailwind CSS (v3), </a:t>
            </a:r>
            <a:r>
              <a:rPr lang="en-US" sz="2000" cap="none" dirty="0" err="1">
                <a:solidFill>
                  <a:schemeClr val="tx1"/>
                </a:solidFill>
                <a:latin typeface="Times New Roman" panose="02020603050405020304" pitchFamily="18" charset="0"/>
                <a:cs typeface="Times New Roman" panose="02020603050405020304" pitchFamily="18" charset="0"/>
              </a:rPr>
              <a:t>PostCSS</a:t>
            </a:r>
            <a:r>
              <a:rPr lang="en-US" sz="2000" cap="none" dirty="0">
                <a:solidFill>
                  <a:schemeClr val="tx1"/>
                </a:solidFill>
                <a:latin typeface="Times New Roman" panose="02020603050405020304" pitchFamily="18" charset="0"/>
                <a:cs typeface="Times New Roman" panose="02020603050405020304" pitchFamily="18" charset="0"/>
              </a:rPr>
              <a:t> </a:t>
            </a:r>
            <a:r>
              <a:rPr lang="en-US" sz="2000" cap="none" dirty="0" err="1">
                <a:solidFill>
                  <a:schemeClr val="tx1"/>
                </a:solidFill>
                <a:latin typeface="Times New Roman" panose="02020603050405020304" pitchFamily="18" charset="0"/>
                <a:cs typeface="Times New Roman" panose="02020603050405020304" pitchFamily="18" charset="0"/>
              </a:rPr>
              <a:t>Autoprefixer</a:t>
            </a:r>
            <a:r>
              <a:rPr lang="en-US" sz="2000" cap="none" dirty="0">
                <a:solidFill>
                  <a:schemeClr val="tx1"/>
                </a:solidFill>
                <a:latin typeface="Times New Roman" panose="02020603050405020304" pitchFamily="18" charset="0"/>
                <a:cs typeface="Times New Roman" panose="02020603050405020304" pitchFamily="18" charset="0"/>
              </a:rPr>
              <a:t> – for creating a responsive and modern UI across devices.</a:t>
            </a:r>
          </a:p>
          <a:p>
            <a:pPr algn="just">
              <a:lnSpc>
                <a:spcPct val="150000"/>
              </a:lnSpc>
              <a:buClr>
                <a:schemeClr val="tx1"/>
              </a:buClr>
            </a:pPr>
            <a:r>
              <a:rPr lang="en-US" sz="2000" cap="none" dirty="0">
                <a:solidFill>
                  <a:schemeClr val="tx1"/>
                </a:solidFill>
                <a:latin typeface="Times New Roman" panose="02020603050405020304" pitchFamily="18" charset="0"/>
                <a:cs typeface="Times New Roman" panose="02020603050405020304" pitchFamily="18" charset="0"/>
              </a:rPr>
              <a:t>Backend: Django (Python) – for managing server-side logic, APIs, and data handling.</a:t>
            </a:r>
          </a:p>
          <a:p>
            <a:pPr algn="just">
              <a:lnSpc>
                <a:spcPct val="150000"/>
              </a:lnSpc>
              <a:buClr>
                <a:schemeClr val="tx1"/>
              </a:buClr>
            </a:pPr>
            <a:r>
              <a:rPr lang="en-US" sz="2000" cap="none" dirty="0">
                <a:solidFill>
                  <a:schemeClr val="tx1"/>
                </a:solidFill>
                <a:latin typeface="Times New Roman" panose="02020603050405020304" pitchFamily="18" charset="0"/>
                <a:cs typeface="Times New Roman" panose="02020603050405020304" pitchFamily="18" charset="0"/>
              </a:rPr>
              <a:t>Authentication &amp; Storage: Firebase Authentication and Firebase Cloud Storage – for secure login/signup and storing property images.</a:t>
            </a:r>
          </a:p>
          <a:p>
            <a:pPr algn="just">
              <a:lnSpc>
                <a:spcPct val="150000"/>
              </a:lnSpc>
              <a:buClr>
                <a:schemeClr val="tx1"/>
              </a:buClr>
            </a:pPr>
            <a:r>
              <a:rPr lang="en-US" sz="2000" cap="none" dirty="0">
                <a:solidFill>
                  <a:schemeClr val="tx1"/>
                </a:solidFill>
                <a:latin typeface="Times New Roman" panose="02020603050405020304" pitchFamily="18" charset="0"/>
                <a:cs typeface="Times New Roman" panose="02020603050405020304" pitchFamily="18" charset="0"/>
              </a:rPr>
              <a:t>API Communication: Axios – for seamless data transfer between frontend and backend.</a:t>
            </a:r>
          </a:p>
          <a:p>
            <a:pPr algn="just">
              <a:lnSpc>
                <a:spcPct val="150000"/>
              </a:lnSpc>
              <a:buClr>
                <a:schemeClr val="tx1"/>
              </a:buClr>
            </a:pPr>
            <a:r>
              <a:rPr lang="en-US" sz="2000" cap="none" dirty="0">
                <a:solidFill>
                  <a:schemeClr val="tx1"/>
                </a:solidFill>
                <a:latin typeface="Times New Roman" panose="02020603050405020304" pitchFamily="18" charset="0"/>
                <a:cs typeface="Times New Roman" panose="02020603050405020304" pitchFamily="18" charset="0"/>
              </a:rPr>
              <a:t>Development Environment: Visual Studio Code – used as the primary code editor for development.</a:t>
            </a:r>
            <a:endParaRPr lang="ru-RU" sz="2000" cap="none"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a:t>Group No:  12                                                                           </a:t>
            </a:r>
          </a:p>
        </p:txBody>
      </p:sp>
      <p:sp>
        <p:nvSpPr>
          <p:cNvPr id="5" name="Slide Number Placeholder 4"/>
          <p:cNvSpPr>
            <a:spLocks noGrp="1"/>
          </p:cNvSpPr>
          <p:nvPr>
            <p:ph type="sldNum" sz="quarter" idx="12"/>
          </p:nvPr>
        </p:nvSpPr>
        <p:spPr/>
        <p:txBody>
          <a:bodyPr/>
          <a:lstStyle/>
          <a:p>
            <a:fld id="{52130B17-2007-4013-AC34-5437829E75CE}" type="slidenum">
              <a:rPr lang="en-US" smtClean="0"/>
              <a:t>3</a:t>
            </a:fld>
            <a:endParaRPr lang="en-US"/>
          </a:p>
        </p:txBody>
      </p:sp>
      <p:sp>
        <p:nvSpPr>
          <p:cNvPr id="7" name="Title 6">
            <a:extLst>
              <a:ext uri="{FF2B5EF4-FFF2-40B4-BE49-F238E27FC236}">
                <a16:creationId xmlns:a16="http://schemas.microsoft.com/office/drawing/2014/main" id="{763EDD42-96BF-439D-9AFA-B17F167C8E37}"/>
              </a:ext>
            </a:extLst>
          </p:cNvPr>
          <p:cNvSpPr>
            <a:spLocks noGrp="1"/>
          </p:cNvSpPr>
          <p:nvPr>
            <p:ph type="title"/>
          </p:nvPr>
        </p:nvSpPr>
        <p:spPr>
          <a:xfrm>
            <a:off x="269240" y="219925"/>
            <a:ext cx="11084560" cy="681797"/>
          </a:xfrm>
        </p:spPr>
        <p:txBody>
          <a:bodyPr>
            <a:normAutofit fontScale="90000"/>
          </a:bodyPr>
          <a:lstStyle/>
          <a:p>
            <a:r>
              <a:rPr lang="en-US" dirty="0">
                <a:latin typeface="Times New Roman" panose="02020603050405020304" pitchFamily="18" charset="0"/>
                <a:cs typeface="Times New Roman" panose="02020603050405020304" pitchFamily="18" charset="0"/>
              </a:rPr>
              <a:t>TOOLS &amp; TECHNOLOGIES</a:t>
            </a:r>
          </a:p>
        </p:txBody>
      </p:sp>
    </p:spTree>
    <p:extLst>
      <p:ext uri="{BB962C8B-B14F-4D97-AF65-F5344CB8AC3E}">
        <p14:creationId xmlns:p14="http://schemas.microsoft.com/office/powerpoint/2010/main" val="241860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1298713"/>
            <a:ext cx="11257280" cy="5337218"/>
          </a:xfrm>
        </p:spPr>
        <p:txBody>
          <a:bodyPr>
            <a:normAutofit/>
          </a:bodyPr>
          <a:lstStyle/>
          <a:p>
            <a:pPr algn="just">
              <a:lnSpc>
                <a:spcPct val="150000"/>
              </a:lnSpc>
              <a:buClr>
                <a:schemeClr val="tx1"/>
              </a:buClr>
            </a:pPr>
            <a:r>
              <a:rPr lang="en-US" sz="2000" cap="none" dirty="0">
                <a:solidFill>
                  <a:schemeClr val="tx1"/>
                </a:solidFill>
                <a:latin typeface="Times New Roman" panose="02020603050405020304" pitchFamily="18" charset="0"/>
                <a:cs typeface="Times New Roman" panose="02020603050405020304" pitchFamily="18" charset="0"/>
              </a:rPr>
              <a:t>Designed and implemented a responsive frontend using Tailwind CSS and JavaScript for smooth user interaction.</a:t>
            </a:r>
          </a:p>
          <a:p>
            <a:pPr algn="just">
              <a:lnSpc>
                <a:spcPct val="150000"/>
              </a:lnSpc>
              <a:buClr>
                <a:schemeClr val="tx1"/>
              </a:buClr>
            </a:pPr>
            <a:r>
              <a:rPr lang="en-US" sz="2000" cap="none" dirty="0">
                <a:solidFill>
                  <a:schemeClr val="tx1"/>
                </a:solidFill>
                <a:latin typeface="Times New Roman" panose="02020603050405020304" pitchFamily="18" charset="0"/>
                <a:cs typeface="Times New Roman" panose="02020603050405020304" pitchFamily="18" charset="0"/>
              </a:rPr>
              <a:t>Developed backend functionalities using Django and Python to manage data and server-side logic.</a:t>
            </a:r>
          </a:p>
          <a:p>
            <a:pPr algn="just">
              <a:lnSpc>
                <a:spcPct val="150000"/>
              </a:lnSpc>
              <a:buClr>
                <a:schemeClr val="tx1"/>
              </a:buClr>
            </a:pPr>
            <a:r>
              <a:rPr lang="en-US" sz="2000" cap="none" dirty="0">
                <a:solidFill>
                  <a:schemeClr val="tx1"/>
                </a:solidFill>
                <a:latin typeface="Times New Roman" panose="02020603050405020304" pitchFamily="18" charset="0"/>
                <a:cs typeface="Times New Roman" panose="02020603050405020304" pitchFamily="18" charset="0"/>
              </a:rPr>
              <a:t>Integrated Firebase Authentication for secure user login and signup processes.</a:t>
            </a:r>
          </a:p>
          <a:p>
            <a:pPr algn="just">
              <a:lnSpc>
                <a:spcPct val="150000"/>
              </a:lnSpc>
              <a:buClr>
                <a:schemeClr val="tx1"/>
              </a:buClr>
            </a:pPr>
            <a:r>
              <a:rPr lang="en-US" sz="2000" cap="none" dirty="0">
                <a:solidFill>
                  <a:schemeClr val="tx1"/>
                </a:solidFill>
                <a:latin typeface="Times New Roman" panose="02020603050405020304" pitchFamily="18" charset="0"/>
                <a:cs typeface="Times New Roman" panose="02020603050405020304" pitchFamily="18" charset="0"/>
              </a:rPr>
              <a:t>Enabled property image uploads and storage using Firebase Cloud Storage.</a:t>
            </a:r>
          </a:p>
          <a:p>
            <a:pPr algn="just">
              <a:lnSpc>
                <a:spcPct val="150000"/>
              </a:lnSpc>
              <a:buClr>
                <a:schemeClr val="tx1"/>
              </a:buClr>
            </a:pPr>
            <a:r>
              <a:rPr lang="en-US" sz="2000" cap="none" dirty="0">
                <a:solidFill>
                  <a:schemeClr val="tx1"/>
                </a:solidFill>
                <a:latin typeface="Times New Roman" panose="02020603050405020304" pitchFamily="18" charset="0"/>
                <a:cs typeface="Times New Roman" panose="02020603050405020304" pitchFamily="18" charset="0"/>
              </a:rPr>
              <a:t>Created dedicated pages for property listing, buying, and selling with detailed property and seller information.</a:t>
            </a:r>
          </a:p>
          <a:p>
            <a:pPr algn="just">
              <a:lnSpc>
                <a:spcPct val="150000"/>
              </a:lnSpc>
              <a:buClr>
                <a:schemeClr val="tx1"/>
              </a:buClr>
            </a:pPr>
            <a:r>
              <a:rPr lang="en-US" sz="2000" cap="none" dirty="0">
                <a:solidFill>
                  <a:schemeClr val="tx1"/>
                </a:solidFill>
                <a:latin typeface="Times New Roman" panose="02020603050405020304" pitchFamily="18" charset="0"/>
                <a:cs typeface="Times New Roman" panose="02020603050405020304" pitchFamily="18" charset="0"/>
              </a:rPr>
              <a:t>Used Axios to handle frontend-backend communication for dynamic data fetching and submission.</a:t>
            </a:r>
          </a:p>
        </p:txBody>
      </p:sp>
      <p:sp>
        <p:nvSpPr>
          <p:cNvPr id="4" name="Footer Placeholder 3"/>
          <p:cNvSpPr>
            <a:spLocks noGrp="1"/>
          </p:cNvSpPr>
          <p:nvPr>
            <p:ph type="ftr" sz="quarter" idx="11"/>
          </p:nvPr>
        </p:nvSpPr>
        <p:spPr/>
        <p:txBody>
          <a:bodyPr/>
          <a:lstStyle/>
          <a:p>
            <a:r>
              <a:rPr lang="en-US" dirty="0"/>
              <a:t>Group No: 12                                                                                </a:t>
            </a:r>
          </a:p>
        </p:txBody>
      </p:sp>
      <p:sp>
        <p:nvSpPr>
          <p:cNvPr id="5" name="Slide Number Placeholder 4"/>
          <p:cNvSpPr>
            <a:spLocks noGrp="1"/>
          </p:cNvSpPr>
          <p:nvPr>
            <p:ph type="sldNum" sz="quarter" idx="12"/>
          </p:nvPr>
        </p:nvSpPr>
        <p:spPr/>
        <p:txBody>
          <a:bodyPr/>
          <a:lstStyle/>
          <a:p>
            <a:fld id="{52130B17-2007-4013-AC34-5437829E75CE}" type="slidenum">
              <a:rPr lang="en-US" smtClean="0"/>
              <a:t>4</a:t>
            </a:fld>
            <a:endParaRPr lang="en-US"/>
          </a:p>
        </p:txBody>
      </p:sp>
      <p:sp>
        <p:nvSpPr>
          <p:cNvPr id="7" name="Title 6">
            <a:extLst>
              <a:ext uri="{FF2B5EF4-FFF2-40B4-BE49-F238E27FC236}">
                <a16:creationId xmlns:a16="http://schemas.microsoft.com/office/drawing/2014/main" id="{40188E6C-ED12-4845-9C84-5E8D68F355AE}"/>
              </a:ext>
            </a:extLst>
          </p:cNvPr>
          <p:cNvSpPr>
            <a:spLocks noGrp="1"/>
          </p:cNvSpPr>
          <p:nvPr>
            <p:ph type="title"/>
          </p:nvPr>
        </p:nvSpPr>
        <p:spPr>
          <a:xfrm>
            <a:off x="406400" y="365126"/>
            <a:ext cx="10947400" cy="663666"/>
          </a:xfrm>
        </p:spPr>
        <p:txBody>
          <a:bodyPr>
            <a:normAutofit fontScale="90000"/>
          </a:bodyPr>
          <a:lstStyle/>
          <a:p>
            <a:r>
              <a:rPr lang="en-US" dirty="0">
                <a:latin typeface="Times New Roman" panose="02020603050405020304" pitchFamily="18" charset="0"/>
                <a:cs typeface="Times New Roman" panose="02020603050405020304" pitchFamily="18" charset="0"/>
              </a:rPr>
              <a:t>WORK DONE</a:t>
            </a:r>
          </a:p>
        </p:txBody>
      </p:sp>
    </p:spTree>
    <p:extLst>
      <p:ext uri="{BB962C8B-B14F-4D97-AF65-F5344CB8AC3E}">
        <p14:creationId xmlns:p14="http://schemas.microsoft.com/office/powerpoint/2010/main" val="2859636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720" y="1298713"/>
            <a:ext cx="11445240" cy="5347378"/>
          </a:xfrm>
        </p:spPr>
        <p:txBody>
          <a:bodyPr>
            <a:normAutofit/>
          </a:bodyPr>
          <a:lstStyle/>
          <a:p>
            <a:pPr algn="just">
              <a:lnSpc>
                <a:spcPct val="150000"/>
              </a:lnSpc>
              <a:buClr>
                <a:schemeClr val="tx1"/>
              </a:buClr>
            </a:pPr>
            <a:r>
              <a:rPr lang="en-US" sz="2000" cap="none" dirty="0">
                <a:solidFill>
                  <a:schemeClr val="tx1"/>
                </a:solidFill>
                <a:latin typeface="Times New Roman" panose="02020603050405020304" pitchFamily="18" charset="0"/>
                <a:cs typeface="Times New Roman" panose="02020603050405020304" pitchFamily="18" charset="0"/>
              </a:rPr>
              <a:t>Gained hands-on experience in building full-stack web applications using Django and modern frontend tools.</a:t>
            </a:r>
          </a:p>
          <a:p>
            <a:pPr algn="just">
              <a:lnSpc>
                <a:spcPct val="150000"/>
              </a:lnSpc>
              <a:buClr>
                <a:schemeClr val="tx1"/>
              </a:buClr>
            </a:pPr>
            <a:r>
              <a:rPr lang="en-US" sz="2000" cap="none" dirty="0">
                <a:solidFill>
                  <a:schemeClr val="tx1"/>
                </a:solidFill>
                <a:latin typeface="Times New Roman" panose="02020603050405020304" pitchFamily="18" charset="0"/>
                <a:cs typeface="Times New Roman" panose="02020603050405020304" pitchFamily="18" charset="0"/>
              </a:rPr>
              <a:t>Learned to implement secure authentication and cloud storage using Firebase services.</a:t>
            </a:r>
          </a:p>
          <a:p>
            <a:pPr algn="just">
              <a:lnSpc>
                <a:spcPct val="150000"/>
              </a:lnSpc>
              <a:buClr>
                <a:schemeClr val="tx1"/>
              </a:buClr>
            </a:pPr>
            <a:r>
              <a:rPr lang="en-US" sz="2000" cap="none" dirty="0">
                <a:solidFill>
                  <a:schemeClr val="tx1"/>
                </a:solidFill>
                <a:latin typeface="Times New Roman" panose="02020603050405020304" pitchFamily="18" charset="0"/>
                <a:cs typeface="Times New Roman" panose="02020603050405020304" pitchFamily="18" charset="0"/>
              </a:rPr>
              <a:t>Improved skills in designing responsive and interactive user interfaces with Tailwind CSS.</a:t>
            </a:r>
          </a:p>
          <a:p>
            <a:pPr algn="just">
              <a:lnSpc>
                <a:spcPct val="150000"/>
              </a:lnSpc>
              <a:buClr>
                <a:schemeClr val="tx1"/>
              </a:buClr>
            </a:pPr>
            <a:r>
              <a:rPr lang="en-US" sz="2000" cap="none" dirty="0">
                <a:solidFill>
                  <a:schemeClr val="tx1"/>
                </a:solidFill>
                <a:latin typeface="Times New Roman" panose="02020603050405020304" pitchFamily="18" charset="0"/>
                <a:cs typeface="Times New Roman" panose="02020603050405020304" pitchFamily="18" charset="0"/>
              </a:rPr>
              <a:t>Understood the process of integrating frontend and backend using Axios for API communication.</a:t>
            </a:r>
          </a:p>
          <a:p>
            <a:pPr algn="just">
              <a:lnSpc>
                <a:spcPct val="150000"/>
              </a:lnSpc>
              <a:buClr>
                <a:schemeClr val="tx1"/>
              </a:buClr>
            </a:pPr>
            <a:r>
              <a:rPr lang="en-US" sz="2000" cap="none" dirty="0">
                <a:solidFill>
                  <a:schemeClr val="tx1"/>
                </a:solidFill>
                <a:latin typeface="Times New Roman" panose="02020603050405020304" pitchFamily="18" charset="0"/>
                <a:cs typeface="Times New Roman" panose="02020603050405020304" pitchFamily="18" charset="0"/>
              </a:rPr>
              <a:t>Enhanced problem-solving and debugging abilities during the development and deployment phases.</a:t>
            </a:r>
          </a:p>
        </p:txBody>
      </p:sp>
      <p:sp>
        <p:nvSpPr>
          <p:cNvPr id="4" name="Footer Placeholder 3"/>
          <p:cNvSpPr>
            <a:spLocks noGrp="1"/>
          </p:cNvSpPr>
          <p:nvPr>
            <p:ph type="ftr" sz="quarter" idx="11"/>
          </p:nvPr>
        </p:nvSpPr>
        <p:spPr/>
        <p:txBody>
          <a:bodyPr/>
          <a:lstStyle/>
          <a:p>
            <a:r>
              <a:rPr lang="en-US" dirty="0"/>
              <a:t>Group No: 12                                                                             </a:t>
            </a:r>
          </a:p>
        </p:txBody>
      </p:sp>
      <p:sp>
        <p:nvSpPr>
          <p:cNvPr id="5" name="Slide Number Placeholder 4"/>
          <p:cNvSpPr>
            <a:spLocks noGrp="1"/>
          </p:cNvSpPr>
          <p:nvPr>
            <p:ph type="sldNum" sz="quarter" idx="12"/>
          </p:nvPr>
        </p:nvSpPr>
        <p:spPr/>
        <p:txBody>
          <a:bodyPr/>
          <a:lstStyle/>
          <a:p>
            <a:fld id="{52130B17-2007-4013-AC34-5437829E75CE}" type="slidenum">
              <a:rPr lang="en-US" smtClean="0"/>
              <a:t>5</a:t>
            </a:fld>
            <a:endParaRPr lang="en-US"/>
          </a:p>
        </p:txBody>
      </p:sp>
      <p:sp>
        <p:nvSpPr>
          <p:cNvPr id="7" name="Title 6">
            <a:extLst>
              <a:ext uri="{FF2B5EF4-FFF2-40B4-BE49-F238E27FC236}">
                <a16:creationId xmlns:a16="http://schemas.microsoft.com/office/drawing/2014/main" id="{976F72BC-8690-4610-B8C4-4054E1F094B4}"/>
              </a:ext>
            </a:extLst>
          </p:cNvPr>
          <p:cNvSpPr>
            <a:spLocks noGrp="1"/>
          </p:cNvSpPr>
          <p:nvPr>
            <p:ph type="title"/>
          </p:nvPr>
        </p:nvSpPr>
        <p:spPr>
          <a:xfrm>
            <a:off x="299720" y="365126"/>
            <a:ext cx="11054080" cy="598442"/>
          </a:xfrm>
        </p:spPr>
        <p:txBody>
          <a:bodyPr>
            <a:normAutofit fontScale="90000"/>
          </a:bodyPr>
          <a:lstStyle/>
          <a:p>
            <a:r>
              <a:rPr lang="en-US" dirty="0">
                <a:latin typeface="Times New Roman" panose="02020603050405020304" pitchFamily="18" charset="0"/>
                <a:cs typeface="Times New Roman" panose="02020603050405020304" pitchFamily="18" charset="0"/>
              </a:rPr>
              <a:t>KEY LEARNINGS</a:t>
            </a:r>
          </a:p>
        </p:txBody>
      </p:sp>
    </p:spTree>
    <p:extLst>
      <p:ext uri="{BB962C8B-B14F-4D97-AF65-F5344CB8AC3E}">
        <p14:creationId xmlns:p14="http://schemas.microsoft.com/office/powerpoint/2010/main" val="2590146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6240" y="1285460"/>
            <a:ext cx="11399520" cy="5253451"/>
          </a:xfrm>
        </p:spPr>
        <p:txBody>
          <a:bodyPr>
            <a:normAutofit/>
          </a:bodyPr>
          <a:lstStyle/>
          <a:p>
            <a:pPr algn="just">
              <a:lnSpc>
                <a:spcPct val="150000"/>
              </a:lnSpc>
              <a:buClr>
                <a:schemeClr val="tx1"/>
              </a:buClr>
            </a:pPr>
            <a:r>
              <a:rPr lang="en-US" sz="2000" cap="none" dirty="0">
                <a:solidFill>
                  <a:schemeClr val="tx1"/>
                </a:solidFill>
                <a:latin typeface="Times New Roman" panose="02020603050405020304" pitchFamily="18" charset="0"/>
                <a:cs typeface="Times New Roman" panose="02020603050405020304" pitchFamily="18" charset="0"/>
              </a:rPr>
              <a:t>The Prestige Homes project successfully delivers a secure and user-friendly platform for real estate transactions, connecting buyers and sellers seamlessly. By integrating modern web technologies like Django, Tailwind CSS, Firebase, and Axios, the platform ensures responsive design, efficient backend operations, and secure authentication. This project not only enhances the digital property buying and selling experience but also provided valuable learning in full-stack development and real-world application building.</a:t>
            </a:r>
          </a:p>
        </p:txBody>
      </p:sp>
      <p:sp>
        <p:nvSpPr>
          <p:cNvPr id="4" name="Footer Placeholder 3"/>
          <p:cNvSpPr>
            <a:spLocks noGrp="1"/>
          </p:cNvSpPr>
          <p:nvPr>
            <p:ph type="ftr" sz="quarter" idx="11"/>
          </p:nvPr>
        </p:nvSpPr>
        <p:spPr/>
        <p:txBody>
          <a:bodyPr/>
          <a:lstStyle/>
          <a:p>
            <a:r>
              <a:rPr lang="en-US" dirty="0"/>
              <a:t>Group No: 12                                                                                </a:t>
            </a:r>
          </a:p>
        </p:txBody>
      </p:sp>
      <p:sp>
        <p:nvSpPr>
          <p:cNvPr id="5" name="Slide Number Placeholder 4"/>
          <p:cNvSpPr>
            <a:spLocks noGrp="1"/>
          </p:cNvSpPr>
          <p:nvPr>
            <p:ph type="sldNum" sz="quarter" idx="12"/>
          </p:nvPr>
        </p:nvSpPr>
        <p:spPr/>
        <p:txBody>
          <a:bodyPr/>
          <a:lstStyle/>
          <a:p>
            <a:fld id="{52130B17-2007-4013-AC34-5437829E75CE}" type="slidenum">
              <a:rPr lang="en-US" smtClean="0"/>
              <a:t>6</a:t>
            </a:fld>
            <a:endParaRPr lang="en-US"/>
          </a:p>
        </p:txBody>
      </p:sp>
      <p:sp>
        <p:nvSpPr>
          <p:cNvPr id="7" name="Title 6">
            <a:extLst>
              <a:ext uri="{FF2B5EF4-FFF2-40B4-BE49-F238E27FC236}">
                <a16:creationId xmlns:a16="http://schemas.microsoft.com/office/drawing/2014/main" id="{B8FF2B9C-4D84-481F-8341-E7EDB830664A}"/>
              </a:ext>
            </a:extLst>
          </p:cNvPr>
          <p:cNvSpPr>
            <a:spLocks noGrp="1"/>
          </p:cNvSpPr>
          <p:nvPr>
            <p:ph type="title"/>
          </p:nvPr>
        </p:nvSpPr>
        <p:spPr>
          <a:xfrm>
            <a:off x="396240" y="365125"/>
            <a:ext cx="10957560" cy="708301"/>
          </a:xfrm>
        </p:spPr>
        <p:txBody>
          <a:bodyPr>
            <a:normAutofit/>
          </a:bodyPr>
          <a:lstStyle/>
          <a:p>
            <a:r>
              <a:rPr lang="en-US" sz="40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915779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1134</TotalTime>
  <Words>405</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OBJECTIVES</vt:lpstr>
      <vt:lpstr>TOOLS &amp; TECHNOLOGIES</vt:lpstr>
      <vt:lpstr>WORK DONE</vt:lpstr>
      <vt:lpstr>KEY LEARNINGS</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Thulasi</dc:creator>
  <cp:lastModifiedBy>arathirajeevan1@gmail.com</cp:lastModifiedBy>
  <cp:revision>37</cp:revision>
  <dcterms:created xsi:type="dcterms:W3CDTF">2025-01-24T17:24:36Z</dcterms:created>
  <dcterms:modified xsi:type="dcterms:W3CDTF">2025-05-09T15:37:04Z</dcterms:modified>
</cp:coreProperties>
</file>