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EA4-F48E-44C4-A859-8FF7E6C0989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79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EA4-F48E-44C4-A859-8FF7E6C0989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43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EA4-F48E-44C4-A859-8FF7E6C0989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47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EA4-F48E-44C4-A859-8FF7E6C0989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99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EA4-F48E-44C4-A859-8FF7E6C0989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01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EA4-F48E-44C4-A859-8FF7E6C0989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61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EA4-F48E-44C4-A859-8FF7E6C0989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79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EA4-F48E-44C4-A859-8FF7E6C0989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8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EA4-F48E-44C4-A859-8FF7E6C0989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28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C29EA4-F48E-44C4-A859-8FF7E6C0989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55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9EA4-F48E-44C4-A859-8FF7E6C0989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99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C29EA4-F48E-44C4-A859-8FF7E6C09897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29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Dynamic Operating Envelopes</a:t>
            </a:r>
            <a:endParaRPr lang="en-IN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Athul Jose P</a:t>
            </a:r>
          </a:p>
          <a:p>
            <a:r>
              <a:rPr lang="en-US" dirty="0" smtClean="0"/>
              <a:t>11867566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483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IN" dirty="0" smtClean="0"/>
              <a:t>Intermittent and uncertain supply from DERs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IN" dirty="0" smtClean="0"/>
              <a:t>Potential of DERs in participating markets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IN" dirty="0" smtClean="0"/>
              <a:t>Load aggregator bundles large number of DERs to participate in wholesale energy market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IN" dirty="0" smtClean="0"/>
              <a:t>Need of scheduling energy and calculating optimal flexibility – Optimal Flexibility Design (OFD)</a:t>
            </a:r>
          </a:p>
          <a:p>
            <a:pPr marL="635508" lvl="1" indent="-342900">
              <a:buFont typeface="+mj-lt"/>
              <a:buAutoNum type="arabicPeriod"/>
            </a:pPr>
            <a:r>
              <a:rPr lang="en-IN" dirty="0" smtClean="0"/>
              <a:t>Geometric Techniques - </a:t>
            </a:r>
            <a:r>
              <a:rPr lang="en-IN" dirty="0" err="1" smtClean="0"/>
              <a:t>polytope</a:t>
            </a:r>
            <a:endParaRPr lang="en-IN" dirty="0" smtClean="0"/>
          </a:p>
          <a:p>
            <a:pPr marL="635508" lvl="1" indent="-342900">
              <a:buFont typeface="+mj-lt"/>
              <a:buAutoNum type="arabicPeriod"/>
            </a:pPr>
            <a:r>
              <a:rPr lang="en-IN" dirty="0" smtClean="0"/>
              <a:t>Multilevel Optimization Problem - ellipsoid</a:t>
            </a:r>
            <a:endParaRPr lang="en-IN" dirty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5420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Dynamic Operating Envelope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dirty="0" smtClean="0"/>
              <a:t>Operating envelopes are the limits that an electricity customer can import and export to the electricity grid</a:t>
            </a:r>
            <a:endParaRPr lang="en-IN" dirty="0" smtClean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dirty="0" smtClean="0"/>
              <a:t>Dynamic Operating Envelopes(DOEs) are where import and export limits can vary over time and location.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dirty="0" smtClean="0"/>
              <a:t>DOE enables higher levels of energy exports from customers’ solar and battery systems by allowing higher export limits when there is more hosting capacity on the local network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22929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Dynamic Operating Envelope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IN" dirty="0" smtClean="0"/>
              <a:t>Aggregators comprises of large no of active consumers participating in energy market and ancillary service market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IN" dirty="0" smtClean="0"/>
              <a:t>Aggregated response at system level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IN" dirty="0" smtClean="0"/>
              <a:t>Operating Envelope: Time varying export or import levels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IN" dirty="0" smtClean="0"/>
              <a:t>Roles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IN" dirty="0" smtClean="0"/>
              <a:t>Distribution System Operator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IN" dirty="0" smtClean="0"/>
              <a:t>Distribution Market Operator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IN" dirty="0" smtClean="0"/>
              <a:t>The aggregator</a:t>
            </a:r>
          </a:p>
        </p:txBody>
      </p:sp>
    </p:spTree>
    <p:extLst>
      <p:ext uri="{BB962C8B-B14F-4D97-AF65-F5344CB8AC3E}">
        <p14:creationId xmlns:p14="http://schemas.microsoft.com/office/powerpoint/2010/main" val="233545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97" y="4284"/>
            <a:ext cx="10964805" cy="68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5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Calculating Operating Envelope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E4DDE7"/>
              </a:clrFrom>
              <a:clrTo>
                <a:srgbClr val="E4DDE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71152" y="2119129"/>
            <a:ext cx="7849695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661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781</TotalTime>
  <Words>168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Dynamic Operating Envelopes</vt:lpstr>
      <vt:lpstr>Introduction</vt:lpstr>
      <vt:lpstr>Dynamic Operating Envelope</vt:lpstr>
      <vt:lpstr>Dynamic Operating Envelope</vt:lpstr>
      <vt:lpstr>PowerPoint Presentation</vt:lpstr>
      <vt:lpstr>Calculating Operating Envelope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Aggregation of DER</dc:title>
  <dc:creator>Microsoft account</dc:creator>
  <cp:lastModifiedBy>Microsoft account</cp:lastModifiedBy>
  <cp:revision>18</cp:revision>
  <dcterms:created xsi:type="dcterms:W3CDTF">2023-10-04T04:29:41Z</dcterms:created>
  <dcterms:modified xsi:type="dcterms:W3CDTF">2023-12-04T21:25:03Z</dcterms:modified>
</cp:coreProperties>
</file>