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7" r:id="rId9"/>
    <p:sldId id="269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BEAA-89FD-4E63-ABF9-F69D7733924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63"/>
          <p:cNvPicPr>
            <a:picLocks/>
          </p:cNvPicPr>
          <p:nvPr/>
        </p:nvPicPr>
        <p:blipFill>
          <a:blip r:embed="rId2" cstate="print"/>
          <a:srcRect b="968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0">
            <a:noFill/>
          </a:ln>
        </p:spPr>
      </p:pic>
      <p:sp>
        <p:nvSpPr>
          <p:cNvPr id="1048586" name="Title 4"/>
          <p:cNvSpPr>
            <a:spLocks noGrp="1"/>
          </p:cNvSpPr>
          <p:nvPr>
            <p:ph type="title"/>
          </p:nvPr>
        </p:nvSpPr>
        <p:spPr>
          <a:xfrm>
            <a:off x="2438400" y="68580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HUMANOID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ROBOT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7" name="Content Placeholder 6"/>
          <p:cNvSpPr>
            <a:spLocks noGrp="1"/>
          </p:cNvSpPr>
          <p:nvPr>
            <p:ph idx="1"/>
          </p:nvPr>
        </p:nvSpPr>
        <p:spPr>
          <a:xfrm>
            <a:off x="5486400" y="3352800"/>
            <a:ext cx="42672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ATHUL H 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HAIFA 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 SARATH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SANA  JAN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inuous-one-line-drawing-robot-painter-with-bucket-of-paint-and-paint-roller-humanoid-robot-cybernetic-organism-future-robotics-development-single-line-draw-design-graphic-illustration-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858000"/>
          </a:xfrm>
          <a:prstGeom prst="rect">
            <a:avLst/>
          </a:prstGeom>
        </p:spPr>
      </p:pic>
      <p:sp>
        <p:nvSpPr>
          <p:cNvPr id="5" name="Title 1048663"/>
          <p:cNvSpPr>
            <a:spLocks noGrp="1"/>
          </p:cNvSpPr>
          <p:nvPr>
            <p:ph type="title"/>
          </p:nvPr>
        </p:nvSpPr>
        <p:spPr>
          <a:xfrm>
            <a:off x="2590800" y="609600"/>
            <a:ext cx="60198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SOFTWARE </a:t>
            </a:r>
          </a:p>
        </p:txBody>
      </p:sp>
      <p:sp>
        <p:nvSpPr>
          <p:cNvPr id="6" name="Content Placeholder 1048664"/>
          <p:cNvSpPr>
            <a:spLocks noGrp="1"/>
          </p:cNvSpPr>
          <p:nvPr>
            <p:ph idx="1"/>
          </p:nvPr>
        </p:nvSpPr>
        <p:spPr>
          <a:xfrm>
            <a:off x="3962400" y="2057400"/>
            <a:ext cx="4495800" cy="221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Visual studio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048665"/>
          <p:cNvSpPr>
            <a:spLocks noGrp="1"/>
          </p:cNvSpPr>
          <p:nvPr>
            <p:ph type="title"/>
          </p:nvPr>
        </p:nvSpPr>
        <p:spPr>
          <a:xfrm>
            <a:off x="310425" y="228599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PlaceHolder 1"/>
          <p:cNvSpPr>
            <a:spLocks noGrp="1"/>
          </p:cNvSpPr>
          <p:nvPr>
            <p:ph type="title" idx="4294967295"/>
          </p:nvPr>
        </p:nvSpPr>
        <p:spPr>
          <a:xfrm>
            <a:off x="489827" y="700101"/>
            <a:ext cx="7053973" cy="114027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600" b="0" strike="noStrike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INTRODUCTION</a:t>
            </a:r>
            <a:endParaRPr lang="en-IN" sz="36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2" name="PlaceHolder 2"/>
          <p:cNvSpPr>
            <a:spLocks noGrp="1"/>
          </p:cNvSpPr>
          <p:nvPr>
            <p:ph idx="4294967295"/>
          </p:nvPr>
        </p:nvSpPr>
        <p:spPr>
          <a:xfrm>
            <a:off x="457172" y="2118590"/>
            <a:ext cx="8357098" cy="39012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797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Robotics deals with robots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7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Humanoid robots – recent enhancement in robotics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7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They having human behaviour and appearance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7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Body structure resembles that of a human being- head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, body, legs, arms, hands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7"/>
              </a:spcBef>
              <a:tabLst>
                <a:tab pos="0" algn="l"/>
              </a:tabLst>
            </a:pP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3" name="Rectangle 172"/>
          <p:cNvSpPr/>
          <p:nvPr/>
        </p:nvSpPr>
        <p:spPr>
          <a:xfrm>
            <a:off x="8163779" y="6231685"/>
            <a:ext cx="813766" cy="5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4" name="PlaceHolder 3"/>
          <p:cNvSpPr>
            <a:spLocks noGrp="1"/>
          </p:cNvSpPr>
          <p:nvPr>
            <p:ph type="sldNum" idx="4294967295"/>
          </p:nvPr>
        </p:nvSpPr>
        <p:spPr>
          <a:xfrm>
            <a:off x="6555841" y="6246923"/>
            <a:ext cx="2126828" cy="468040"/>
          </a:xfrm>
          <a:prstGeom prst="rect">
            <a:avLst/>
          </a:prstGeom>
        </p:spPr>
        <p:txBody>
          <a:bodyPr/>
          <a:lstStyle/>
          <a:p>
            <a:fld id="{8C29F3BC-9866-41B7-A83D-6998DE94A29A}" type="slidenum">
              <a:rPr/>
              <a:pPr/>
              <a:t>2</a:t>
            </a:fld>
            <a:endParaRPr/>
          </a:p>
        </p:txBody>
      </p:sp>
      <p:pic>
        <p:nvPicPr>
          <p:cNvPr id="7" name="Picture 17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457200"/>
            <a:ext cx="2457241" cy="205754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848600" cy="1066800"/>
          </a:xfrm>
        </p:spPr>
        <p:txBody>
          <a:bodyPr/>
          <a:lstStyle/>
          <a:p>
            <a:r>
              <a:rPr lang="en-US" dirty="0" smtClean="0"/>
              <a:t>PREVIOUS TECHNOLOGY</a:t>
            </a:r>
            <a:endParaRPr lang="en-US" dirty="0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3505200" y="5791200"/>
            <a:ext cx="1752600" cy="838200"/>
          </a:xfrm>
        </p:spPr>
        <p:txBody>
          <a:bodyPr/>
          <a:lstStyle/>
          <a:p>
            <a:r>
              <a:rPr lang="en-US" dirty="0" smtClean="0"/>
              <a:t>EYRA</a:t>
            </a:r>
            <a:endParaRPr lang="en-US" dirty="0"/>
          </a:p>
        </p:txBody>
      </p:sp>
      <p:pic>
        <p:nvPicPr>
          <p:cNvPr id="2097154" name="Picture 3" descr="EYRA.jpg"/>
          <p:cNvPicPr>
            <a:picLocks noChangeAspect="1"/>
          </p:cNvPicPr>
          <p:nvPr/>
        </p:nvPicPr>
        <p:blipFill>
          <a:blip r:embed="rId2" cstate="print"/>
          <a:srcRect r="65123"/>
          <a:stretch>
            <a:fillRect/>
          </a:stretch>
        </p:blipFill>
        <p:spPr>
          <a:xfrm>
            <a:off x="3200400" y="1905000"/>
            <a:ext cx="2667000" cy="3733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410200" cy="297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Speech Recognition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Face recognition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Wheeled motion</a:t>
            </a:r>
          </a:p>
          <a:p>
            <a:endParaRPr lang="en-US" dirty="0"/>
          </a:p>
        </p:txBody>
      </p:sp>
      <p:pic>
        <p:nvPicPr>
          <p:cNvPr id="2097155" name="Picture 4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1143000"/>
            <a:ext cx="2143125" cy="2143125"/>
          </a:xfrm>
          <a:prstGeom prst="rect">
            <a:avLst/>
          </a:prstGeom>
        </p:spPr>
      </p:pic>
      <p:pic>
        <p:nvPicPr>
          <p:cNvPr id="2097156" name="Picture 5" descr="images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38100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0486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7" name="Picture Placeholder 2097156"/>
          <p:cNvPicPr>
            <a:picLocks noGrp="1"/>
          </p:cNvPicPr>
          <p:nvPr>
            <p:ph type="pic" idx="1"/>
          </p:nvPr>
        </p:nvPicPr>
        <p:blipFill>
          <a:blip r:embed="rId2" cstate="print"/>
          <a:srcRect l="4995" r="4995"/>
          <a:stretch>
            <a:fillRect/>
          </a:stretch>
        </p:blipFill>
        <p:spPr>
          <a:xfrm>
            <a:off x="335396" y="359424"/>
            <a:ext cx="8400184" cy="6041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eech-recognition-syst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1" y="838200"/>
            <a:ext cx="76962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 TECHNOLOGY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Advancement in speech recognition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Self learning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Advanced face recognition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HAAR CASCADE ALGORITHAM</a:t>
            </a:r>
          </a:p>
          <a:p>
            <a:pPr lvl="2">
              <a:lnSpc>
                <a:spcPct val="15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Feature based object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detction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Training with lots of images (+ &amp; -)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ontent Placeholder 1048668"/>
          <p:cNvSpPr>
            <a:spLocks noGrp="1"/>
          </p:cNvSpPr>
          <p:nvPr>
            <p:ph idx="1"/>
          </p:nvPr>
        </p:nvSpPr>
        <p:spPr>
          <a:xfrm>
            <a:off x="457200" y="72996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Humanoid motion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IOT 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3D printing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Language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 python and derivate of C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Estimated cost : 40000 ( max)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df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477000"/>
          </a:xfrm>
          <a:prstGeom prst="rect">
            <a:avLst/>
          </a:prstGeom>
        </p:spPr>
      </p:pic>
      <p:sp>
        <p:nvSpPr>
          <p:cNvPr id="5" name="Title 104866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  <p:sp>
        <p:nvSpPr>
          <p:cNvPr id="6" name="Content Placeholder 104866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Motherboard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nodeMCU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motor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Camera module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Battery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HUMANOID  ROBOT</vt:lpstr>
      <vt:lpstr>INTRODUCTION</vt:lpstr>
      <vt:lpstr>PREVIOUS TECHNOLOGY</vt:lpstr>
      <vt:lpstr>Slide 4</vt:lpstr>
      <vt:lpstr>Slide 5</vt:lpstr>
      <vt:lpstr>Slide 6</vt:lpstr>
      <vt:lpstr>CURRENT  TECHNOLOGY</vt:lpstr>
      <vt:lpstr>Slide 8</vt:lpstr>
      <vt:lpstr>COMPONENTS </vt:lpstr>
      <vt:lpstr>SOFTWARE </vt:lpstr>
      <vt:lpstr>Thank you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Athul kadakkal</dc:creator>
  <cp:lastModifiedBy>Windows User</cp:lastModifiedBy>
  <cp:revision>6</cp:revision>
  <dcterms:created xsi:type="dcterms:W3CDTF">2023-01-04T05:00:05Z</dcterms:created>
  <dcterms:modified xsi:type="dcterms:W3CDTF">2023-01-05T04:55:15Z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fcd3bd18beb848c68863ca8320657092</vt:lpwstr>
  </property>
</Properties>
</file>