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6" r:id="rId3"/>
    <p:sldId id="278" r:id="rId4"/>
    <p:sldId id="257" r:id="rId5"/>
    <p:sldId id="258" r:id="rId6"/>
    <p:sldId id="259" r:id="rId7"/>
    <p:sldId id="262" r:id="rId8"/>
    <p:sldId id="263" r:id="rId9"/>
    <p:sldId id="260" r:id="rId10"/>
    <p:sldId id="267" r:id="rId11"/>
    <p:sldId id="269" r:id="rId12"/>
    <p:sldId id="268" r:id="rId13"/>
    <p:sldId id="266" r:id="rId14"/>
    <p:sldId id="271" r:id="rId15"/>
    <p:sldId id="273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6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BEAA-89FD-4E63-ABF9-F69D7733924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F53A-441E-4BA9-ACF0-951540EE19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63"/>
          <p:cNvPicPr/>
          <p:nvPr/>
        </p:nvPicPr>
        <p:blipFill>
          <a:blip r:embed="rId1" cstate="print"/>
          <a:srcRect b="968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0">
            <a:noFill/>
          </a:ln>
        </p:spPr>
      </p:pic>
      <p:sp>
        <p:nvSpPr>
          <p:cNvPr id="1048586" name="Title 4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Content Placeholder 6"/>
          <p:cNvSpPr>
            <a:spLocks noGrp="1"/>
          </p:cNvSpPr>
          <p:nvPr>
            <p:ph idx="1"/>
          </p:nvPr>
        </p:nvSpPr>
        <p:spPr>
          <a:xfrm>
            <a:off x="5334000" y="3657600"/>
            <a:ext cx="42672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ATHUL H 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HAIFA 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SARATH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SANA  JAN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5"/>
          <p:cNvSpPr txBox="1"/>
          <p:nvPr/>
        </p:nvSpPr>
        <p:spPr>
          <a:xfrm>
            <a:off x="5181600" y="2133600"/>
            <a:ext cx="4267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guide,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Asst. Prof.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Arunlal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 L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Dept. of ECE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97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6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dfgh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  <p:sp>
        <p:nvSpPr>
          <p:cNvPr id="5" name="Title 10486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04866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inuous-one-line-drawing-robot-painter-with-bucket-of-paint-and-paint-roller-humanoid-robot-cybernetic-organism-future-robotics-development-single-line-draw-design-graphic-illustration-vector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381000"/>
            <a:ext cx="9144000" cy="6858000"/>
          </a:xfrm>
          <a:prstGeom prst="rect">
            <a:avLst/>
          </a:prstGeom>
        </p:spPr>
      </p:pic>
      <p:sp>
        <p:nvSpPr>
          <p:cNvPr id="5" name="Title 1048663"/>
          <p:cNvSpPr>
            <a:spLocks noGrp="1"/>
          </p:cNvSpPr>
          <p:nvPr>
            <p:ph type="title"/>
          </p:nvPr>
        </p:nvSpPr>
        <p:spPr>
          <a:xfrm>
            <a:off x="2590800" y="609600"/>
            <a:ext cx="60198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048664"/>
          <p:cNvSpPr>
            <a:spLocks noGrp="1"/>
          </p:cNvSpPr>
          <p:nvPr>
            <p:ph idx="1"/>
          </p:nvPr>
        </p:nvSpPr>
        <p:spPr>
          <a:xfrm>
            <a:off x="3962400" y="2057400"/>
            <a:ext cx="4495800" cy="221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3D printed head  -  Assembled  (6500)</a:t>
            </a:r>
            <a:endParaRPr lang="en-US" dirty="0" smtClean="0"/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Automation- IOT</a:t>
            </a:r>
            <a:endParaRPr lang="en-US" dirty="0" smtClean="0"/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Speech recognition-a capability which enables a program to process human speech into a written format and talkback(both offline and online)</a:t>
            </a: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Robot base movement - </a:t>
            </a:r>
            <a:r>
              <a:rPr lang="en-US" dirty="0" err="1" smtClean="0"/>
              <a:t>Arduino</a:t>
            </a:r>
            <a:r>
              <a:rPr lang="en-US" dirty="0" smtClean="0"/>
              <a:t> + Python</a:t>
            </a:r>
            <a:endParaRPr lang="en-US" dirty="0" smtClean="0"/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Forward</a:t>
            </a:r>
            <a:endParaRPr lang="en-US" dirty="0" smtClean="0"/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Left</a:t>
            </a:r>
            <a:endParaRPr lang="en-US" dirty="0" smtClean="0"/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Right</a:t>
            </a:r>
            <a:endParaRPr lang="en-US" dirty="0" smtClean="0"/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Backward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printed Head</a:t>
            </a:r>
            <a:endParaRPr lang="en-US" dirty="0"/>
          </a:p>
        </p:txBody>
      </p:sp>
      <p:pic>
        <p:nvPicPr>
          <p:cNvPr id="7" name="Content Placeholder 6" descr="a.jpe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1032" y="1600200"/>
            <a:ext cx="3390936" cy="4525963"/>
          </a:xfrm>
        </p:spPr>
      </p:pic>
      <p:pic>
        <p:nvPicPr>
          <p:cNvPr id="8" name="Content Placeholder 7" descr="img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3D printed eye- Assembling and testing (700)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Hand movement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Face recognition- </a:t>
            </a:r>
            <a:r>
              <a:rPr lang="en-US" dirty="0" err="1" smtClean="0"/>
              <a:t>dlib</a:t>
            </a:r>
            <a:r>
              <a:rPr lang="en-US" dirty="0" smtClean="0"/>
              <a:t> error solving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Setting path-Path planning lets a robot find the shortest and most obstacle-free path from a start to goal state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Many to one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24000" y="1905000"/>
            <a:ext cx="61442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latin typeface="Brush Script Std" panose="03060802040607070404" charset="0"/>
                <a:cs typeface="Brush Script Std" panose="03060802040607070404" charset="0"/>
              </a:rPr>
              <a:t>Thank you!!</a:t>
            </a:r>
            <a:endParaRPr lang="en-US" sz="8800">
              <a:latin typeface="Brush Script Std" panose="03060802040607070404" charset="0"/>
              <a:cs typeface="Brush Script Std" panose="0306080204060707040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63"/>
          <p:cNvPicPr/>
          <p:nvPr/>
        </p:nvPicPr>
        <p:blipFill>
          <a:blip r:embed="rId1" cstate="print"/>
          <a:srcRect b="968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0">
            <a:noFill/>
          </a:ln>
        </p:spPr>
      </p:pic>
      <p:sp>
        <p:nvSpPr>
          <p:cNvPr id="1048586" name="Title 4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Content Placeholder 6"/>
          <p:cNvSpPr>
            <a:spLocks noGrp="1"/>
          </p:cNvSpPr>
          <p:nvPr>
            <p:ph idx="1"/>
          </p:nvPr>
        </p:nvSpPr>
        <p:spPr>
          <a:xfrm>
            <a:off x="5410200" y="4114800"/>
            <a:ext cx="42672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ATHUL H 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HAIFA 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SARATH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SANA  JAN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3264 -0.0222222 " pathEditMode="relative" ptsTypes="">
                                      <p:cBhvr>
                                        <p:cTn id="6" dur="2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6667 0.233333 " pathEditMode="relative" ptsTypes="">
                                      <p:cBhvr>
                                        <p:cTn id="29" dur="2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uiExpand="1" build="p"/>
      <p:bldP spid="104858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PlaceHolder 1"/>
          <p:cNvSpPr>
            <a:spLocks noGrp="1"/>
          </p:cNvSpPr>
          <p:nvPr>
            <p:ph type="title" idx="4294967295"/>
          </p:nvPr>
        </p:nvSpPr>
        <p:spPr>
          <a:xfrm>
            <a:off x="489827" y="700101"/>
            <a:ext cx="7053973" cy="114027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6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INTRODUCTION</a:t>
            </a:r>
            <a:endParaRPr lang="en-IN" sz="3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PlaceHolder 2"/>
          <p:cNvSpPr>
            <a:spLocks noGrp="1"/>
          </p:cNvSpPr>
          <p:nvPr>
            <p:ph idx="4294967295"/>
          </p:nvPr>
        </p:nvSpPr>
        <p:spPr>
          <a:xfrm>
            <a:off x="457172" y="2118590"/>
            <a:ext cx="8357098" cy="39012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795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Robotics deals with robots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5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Humanoid robots – recent enhancement in robotics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5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They having human behaviour and appearance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5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Body structure resembles that of a human being- head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body, legs, arms, hands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5"/>
              </a:spcBef>
              <a:tabLst>
                <a:tab pos="0" algn="l"/>
              </a:tabLst>
            </a:pP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Rectangle 172"/>
          <p:cNvSpPr/>
          <p:nvPr/>
        </p:nvSpPr>
        <p:spPr>
          <a:xfrm>
            <a:off x="8163779" y="6231685"/>
            <a:ext cx="813766" cy="5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4" name="PlaceHolder 3"/>
          <p:cNvSpPr>
            <a:spLocks noGrp="1"/>
          </p:cNvSpPr>
          <p:nvPr>
            <p:ph type="sldNum" idx="4294967295"/>
          </p:nvPr>
        </p:nvSpPr>
        <p:spPr>
          <a:xfrm>
            <a:off x="6555841" y="6246923"/>
            <a:ext cx="2126828" cy="468040"/>
          </a:xfrm>
          <a:prstGeom prst="rect">
            <a:avLst/>
          </a:prstGeom>
        </p:spPr>
        <p:txBody>
          <a:bodyPr/>
          <a:lstStyle/>
          <a:p>
            <a:fld id="{8C29F3BC-9866-41B7-A83D-6998DE94A29A}" type="slidenum">
              <a:rPr/>
            </a:fld>
            <a:endParaRPr/>
          </a:p>
        </p:txBody>
      </p:sp>
      <p:pic>
        <p:nvPicPr>
          <p:cNvPr id="7" name="Picture 17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8400" y="457200"/>
            <a:ext cx="2457241" cy="205754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848600" cy="1066800"/>
          </a:xfrm>
        </p:spPr>
        <p:txBody>
          <a:bodyPr/>
          <a:lstStyle/>
          <a:p>
            <a:r>
              <a:rPr lang="en-US" dirty="0" smtClean="0"/>
              <a:t>PREVIOUS TECHNOLOGY</a:t>
            </a:r>
            <a:endParaRPr lang="en-US" dirty="0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3505200" y="5791200"/>
            <a:ext cx="1752600" cy="838200"/>
          </a:xfrm>
        </p:spPr>
        <p:txBody>
          <a:bodyPr/>
          <a:lstStyle/>
          <a:p>
            <a:r>
              <a:rPr lang="en-US" dirty="0" smtClean="0"/>
              <a:t>EYRA</a:t>
            </a:r>
            <a:endParaRPr lang="en-US" dirty="0"/>
          </a:p>
        </p:txBody>
      </p:sp>
      <p:pic>
        <p:nvPicPr>
          <p:cNvPr id="2097154" name="Picture 3" descr="EYRA.jpg"/>
          <p:cNvPicPr>
            <a:picLocks noChangeAspect="1"/>
          </p:cNvPicPr>
          <p:nvPr/>
        </p:nvPicPr>
        <p:blipFill>
          <a:blip r:embed="rId1" cstate="print"/>
          <a:srcRect r="65123"/>
          <a:stretch>
            <a:fillRect/>
          </a:stretch>
        </p:blipFill>
        <p:spPr>
          <a:xfrm>
            <a:off x="3200400" y="1905000"/>
            <a:ext cx="2667000" cy="373380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4102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Speech Recognition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Wheeled motion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97155" name="Picture 4" descr="downloa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72200" y="1143000"/>
            <a:ext cx="2143125" cy="2143125"/>
          </a:xfrm>
          <a:prstGeom prst="rect">
            <a:avLst/>
          </a:prstGeom>
        </p:spPr>
      </p:pic>
      <p:pic>
        <p:nvPicPr>
          <p:cNvPr id="209715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38100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pic>
        <p:nvPicPr>
          <p:cNvPr id="5" name="Picture Placeholder 4" descr="facerec.png"/>
          <p:cNvPicPr>
            <a:picLocks noGrp="1" noChangeAspect="1"/>
          </p:cNvPicPr>
          <p:nvPr>
            <p:ph type="pic" idx="4294967295"/>
          </p:nvPr>
        </p:nvPicPr>
        <p:blipFill>
          <a:blip r:embed="rId1"/>
          <a:srcRect l="5233" r="5233"/>
          <a:stretch>
            <a:fillRect/>
          </a:stretch>
        </p:blipFill>
        <p:spPr>
          <a:xfrm>
            <a:off x="533401" y="1752600"/>
            <a:ext cx="8229599" cy="4495800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eech-recognition-system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" y="1600200"/>
            <a:ext cx="8000999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 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in speech recognition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face recognition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ALGORITHAM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based object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detction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lots of images (+ &amp; -)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1048668"/>
          <p:cNvSpPr>
            <a:spLocks noGrp="1"/>
          </p:cNvSpPr>
          <p:nvPr>
            <p:ph idx="1"/>
          </p:nvPr>
        </p:nvSpPr>
        <p:spPr>
          <a:xfrm>
            <a:off x="457200" y="7299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 motion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and derivate of C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 : 40000 ( max)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Presentation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DejaVu Sans</vt:lpstr>
      <vt:lpstr>Calibri</vt:lpstr>
      <vt:lpstr>Brush Script Std</vt:lpstr>
      <vt:lpstr>Microsoft YaHei</vt:lpstr>
      <vt:lpstr>Arial Unicode MS</vt:lpstr>
      <vt:lpstr>Office Theme</vt:lpstr>
      <vt:lpstr>HUMANOID  ROBOT</vt:lpstr>
      <vt:lpstr>HUMANOID  ROBOT</vt:lpstr>
      <vt:lpstr>INTRODUCTION</vt:lpstr>
      <vt:lpstr>PREVIOUS TECHNOLOGY</vt:lpstr>
      <vt:lpstr>PowerPoint 演示文稿</vt:lpstr>
      <vt:lpstr>Face recognition</vt:lpstr>
      <vt:lpstr>Speech recognition</vt:lpstr>
      <vt:lpstr>CURRENT  TECHNOLOGY</vt:lpstr>
      <vt:lpstr>PowerPoint 演示文稿</vt:lpstr>
      <vt:lpstr>COMPONENTS </vt:lpstr>
      <vt:lpstr>SOFTWARE </vt:lpstr>
      <vt:lpstr>WORK STATUS</vt:lpstr>
      <vt:lpstr>PowerPoint 演示文稿</vt:lpstr>
      <vt:lpstr>3D printed Head</vt:lpstr>
      <vt:lpstr>PENDING WORK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Athul kadakkal</dc:creator>
  <cp:lastModifiedBy>User</cp:lastModifiedBy>
  <cp:revision>22</cp:revision>
  <dcterms:created xsi:type="dcterms:W3CDTF">2023-01-04T05:00:00Z</dcterms:created>
  <dcterms:modified xsi:type="dcterms:W3CDTF">2023-03-29T16:14:37Z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fcd3bd18beb848c68863ca8320657092</vt:lpwstr>
  </property>
  <property fmtid="{D5CDD505-2E9C-101B-9397-08002B2CF9AE}" pid="3" name="KSOProductBuildVer">
    <vt:lpwstr>1033-11.2.0.11513</vt:lpwstr>
  </property>
</Properties>
</file>