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3414403" val="978" rev64="64" revOS="3"/>
      <pr:smFileRevision xmlns:pr="smNativeData" dt="1613414403" val="101"/>
      <pr:guideOptions xmlns:pr="smNativeData" dt="161341440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18" d="100"/>
          <a:sy n="118" d="100"/>
        </p:scale>
        <p:origin x="1778" y="419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31" d="100"/>
        <a:sy n="31" d="100"/>
      </p:scale>
      <p:origin x="0" y="0"/>
    </p:cViewPr>
  </p:sorterViewPr>
  <p:notesViewPr>
    <p:cSldViewPr snapToObjects="1" showGuides="1">
      <p:cViewPr>
        <p:scale>
          <a:sx n="118" d="100"/>
          <a:sy n="118" d="100"/>
        </p:scale>
        <p:origin x="1778" y="41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MN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5BB2B9-F7A2-0E44-ECE3-0111FCAD1A5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DECA38-76ED-8B3C-A366-8069842855D5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5U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3U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7637943-0DBA-368F-F4DB-FBDA379502A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p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i0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E74936-78B1-B2BF-FF5F-8EEA071109D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AC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E32172-3CB2-B6D7-FC5B-CA826F150A9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380254-1AED-6DF4-A380-ECA14CCE55B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C33951-1FDF-96CF-917B-E99A773567B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0F1720-6EDE-5AE1-90B7-98B459F966C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2E4E9E-D0A2-7BB8-EC96-26ED00D81A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223D6-98EB-57D5-A5BA-6E806DF4533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EA93CA-8497-BF65-D952-7230DD1C2F2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49443AC-E289-C1B5-C72C-14E00D62314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3D5046-08FF-68A6-B185-FEF31ECB47A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3198DE-90D9-646E-9789-663BD6C7613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B74669-27C1-E2B0-8F0F-D1E50841798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4EBDF3-BD8E-1B4B-C0F6-4B1EF3B8361E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1DA7B0-FEF0-4851-BEA5-0804E9EB485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92B53E-70F6-C743-B82A-8616FB644ED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04180C-42D5-51EE-9BBC-B4BB56F26DE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B7D6A3-EDB8-E220-F60F-1B759841004E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GPs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U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6320EF-A1AE-36D6-E0DB-57836E95160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d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pLaR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BA8766-28F2-EF71-BC02-DE24C94C4A8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A8Aq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14C236C-22EC-19D5-A2F4-D4806DBA548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8Aq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09C73FE-B09D-C985-D324-46D03D6A251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A8Aq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u++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GoEAABAOAAAjS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717550"/>
            <a:ext cx="9143365" cy="554926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Connector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EC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VGAAAhxAAABArAACIEAAAEAAAACYAAAAIAAAA//////////8="/>
              </a:ext>
            </a:extLst>
          </p:cNvCxnSpPr>
          <p:nvPr/>
        </p:nvCxnSpPr>
        <p:spPr>
          <a:xfrm rot="5400000">
            <a:off x="5457190" y="114427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1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cw8AAGk1AABTEQAAECAAACYAAAAIAAAA//////////8="/>
              </a:ext>
            </a:extLst>
          </p:cNvSpPr>
          <p:nvPr/>
        </p:nvSpPr>
        <p:spPr>
          <a:xfrm>
            <a:off x="6960235" y="251142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GPS receiver</a:t>
            </a:r>
          </a:p>
        </p:txBody>
      </p:sp>
      <p:cxnSp>
        <p:nvCxnSpPr>
          <p:cNvPr id="5" name="Connector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kJ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sHQAAjgoAAEwrAACiCgAAEAAAACYAAAAIAAAA//////////8="/>
              </a:ext>
            </a:extLst>
          </p:cNvCxnSpPr>
          <p:nvPr/>
        </p:nvCxnSpPr>
        <p:spPr>
          <a:xfrm rot="5400000">
            <a:off x="5883910" y="574040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2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tgkAAGk1AACWCwAAECAAACYAAAAIAAAA//////////8="/>
              </a:ext>
            </a:extLst>
          </p:cNvSpPr>
          <p:nvPr/>
        </p:nvSpPr>
        <p:spPr>
          <a:xfrm>
            <a:off x="6960235" y="157861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EPS + Battery</a:t>
            </a:r>
          </a:p>
        </p:txBody>
      </p:sp>
      <p:cxnSp>
        <p:nvCxnSpPr>
          <p:cNvPr id="7" name="Connector3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AM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VGAAAmAoAAC8dAADhDQAAEAAAACYAAAAIAAAA//////////8="/>
              </a:ext>
            </a:extLst>
          </p:cNvCxnSpPr>
          <p:nvPr/>
        </p:nvCxnSpPr>
        <p:spPr>
          <a:xfrm rot="16200000">
            <a:off x="4062095" y="1574800"/>
            <a:ext cx="534035" cy="82931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" name="Connector4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cO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HGAAAERYAAEIrAAASFgAAEAAAACYAAAAIAAAA//////////8="/>
              </a:ext>
            </a:extLst>
          </p:cNvCxnSpPr>
          <p:nvPr/>
        </p:nvCxnSpPr>
        <p:spPr>
          <a:xfrm rot="5400000">
            <a:off x="5488940" y="204470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Textbox3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KwAA7RQAAJs1AADNFgAAECAAACYAAAAIAAAA//////////8="/>
              </a:ext>
            </a:extLst>
          </p:cNvSpPr>
          <p:nvPr/>
        </p:nvSpPr>
        <p:spPr>
          <a:xfrm>
            <a:off x="6991985" y="340169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MagSail deployer</a:t>
            </a:r>
          </a:p>
        </p:txBody>
      </p:sp>
      <p:cxnSp>
        <p:nvCxnSpPr>
          <p:cNvPr id="10" name="Connector5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4Q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eGwAAmRkAAEIrAACaGQAAEAAAACYAAAAIAAAA//////////8="/>
              </a:ext>
            </a:extLst>
          </p:cNvCxnSpPr>
          <p:nvPr/>
        </p:nvCxnSpPr>
        <p:spPr>
          <a:xfrm rot="5400000">
            <a:off x="5739765" y="2870200"/>
            <a:ext cx="635" cy="258318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Connector6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UT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HGAAAmhkAAAQeAADtGgAAEAAAACYAAAAIAAAA//////////8="/>
              </a:ext>
            </a:extLst>
          </p:cNvCxnSpPr>
          <p:nvPr/>
        </p:nvCxnSpPr>
        <p:spPr>
          <a:xfrm rot="16200000">
            <a:off x="4305300" y="3803015"/>
            <a:ext cx="215265" cy="93281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Textbox4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KwAAnBgAAJs1AAB8GgAAECAAACYAAAAIAAAA//////////8="/>
              </a:ext>
            </a:extLst>
          </p:cNvSpPr>
          <p:nvPr/>
        </p:nvSpPr>
        <p:spPr>
          <a:xfrm>
            <a:off x="6991985" y="400050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Onboard computer</a:t>
            </a:r>
          </a:p>
        </p:txBody>
      </p:sp>
      <p:cxnSp>
        <p:nvCxnSpPr>
          <p:cNvPr id="13" name="Connector7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UW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XFwAAfhwAAEIrAACxHAAAEAAAACYAAAAIAAAA//////////8="/>
              </a:ext>
            </a:extLst>
          </p:cNvCxnSpPr>
          <p:nvPr/>
        </p:nvCxnSpPr>
        <p:spPr>
          <a:xfrm rot="5400000">
            <a:off x="5417185" y="3049270"/>
            <a:ext cx="32385" cy="319722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Textbox5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KwAAsxsAAKg1AACTHQAAECAAACYAAAAIAAAA//////////8="/>
              </a:ext>
            </a:extLst>
          </p:cNvSpPr>
          <p:nvPr/>
        </p:nvSpPr>
        <p:spPr>
          <a:xfrm>
            <a:off x="7000240" y="450278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Transceiver</a:t>
            </a:r>
          </a:p>
        </p:txBody>
      </p:sp>
      <p:cxnSp>
        <p:nvCxnSpPr>
          <p:cNvPr id="15" name="Connector8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oZ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lGQAAoCAAANsqAAC0IAAAEAAAACYAAAAIAAAA//////////8="/>
              </a:ext>
            </a:extLst>
          </p:cNvCxnSpPr>
          <p:nvPr/>
        </p:nvCxnSpPr>
        <p:spPr>
          <a:xfrm rot="5400000">
            <a:off x="5541010" y="3890645"/>
            <a:ext cx="12700" cy="283845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Textbox6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rB8AAC03AACMIQAAECAAACYAAAAIAAAA//////////8="/>
              </a:ext>
            </a:extLst>
          </p:cNvSpPr>
          <p:nvPr/>
        </p:nvSpPr>
        <p:spPr>
          <a:xfrm>
            <a:off x="6960235" y="5148580"/>
            <a:ext cx="20091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UHF Antenna (stowed)</a:t>
            </a:r>
          </a:p>
        </p:txBody>
      </p:sp>
      <p:cxnSp>
        <p:nvCxnSpPr>
          <p:cNvPr id="17" name="Connector9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Ig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IHwAAHw4AANEqAAAgDgAAEAAAACYAAAAIAAAA//////////8="/>
              </a:ext>
            </a:extLst>
          </p:cNvCxnSpPr>
          <p:nvPr/>
        </p:nvCxnSpPr>
        <p:spPr>
          <a:xfrm rot="5400000">
            <a:off x="6062980" y="1398905"/>
            <a:ext cx="635" cy="179387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7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Ig0AAGk1AAACDwAAECAAACYAAAAIAAAA//////////8="/>
              </a:ext>
            </a:extLst>
          </p:cNvSpPr>
          <p:nvPr/>
        </p:nvSpPr>
        <p:spPr>
          <a:xfrm>
            <a:off x="6960235" y="213487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Structure</a:t>
            </a:r>
          </a:p>
        </p:txBody>
      </p:sp>
      <p:cxnSp>
        <p:nvCxnSpPr>
          <p:cNvPr id="19" name="Connector10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4kYAQ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7HAAABQcAANsqAAAZBwAAEAAAACYAAAAIAAAA//////////8="/>
              </a:ext>
            </a:extLst>
          </p:cNvCxnSpPr>
          <p:nvPr/>
        </p:nvCxnSpPr>
        <p:spPr>
          <a:xfrm rot="5400000">
            <a:off x="5812155" y="-635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20" name="Textbox8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KgAALgYAADc1AAAOCAAAECAAACYAAAAIAAAA//////////8="/>
              </a:ext>
            </a:extLst>
          </p:cNvSpPr>
          <p:nvPr/>
        </p:nvSpPr>
        <p:spPr>
          <a:xfrm>
            <a:off x="6928485" y="100457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Solar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A8Aq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KsDAAA/OA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265"/>
            <a:ext cx="9143365" cy="550291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Connector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UG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3FgAAjQ8AALIpAACODwAAEAAAACYAAAAIAAAA//////////8="/>
              </a:ext>
            </a:extLst>
          </p:cNvCxnSpPr>
          <p:nvPr/>
        </p:nvCxnSpPr>
        <p:spPr>
          <a:xfrm rot="5400000">
            <a:off x="5234940" y="98552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1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QAAeQ4AAAs0AABZEAAAECAAACYAAAAIAAAA//////////8="/>
              </a:ext>
            </a:extLst>
          </p:cNvSpPr>
          <p:nvPr/>
        </p:nvSpPr>
        <p:spPr>
          <a:xfrm>
            <a:off x="6737985" y="235267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GPS receiver</a:t>
            </a:r>
          </a:p>
        </p:txBody>
      </p:sp>
      <p:cxnSp>
        <p:nvCxnSpPr>
          <p:cNvPr id="5" name="Connector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Cmpwo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OGwAAlAkAAO4pAACoCQAAEAAAACYAAAAIAAAA//////////8="/>
              </a:ext>
            </a:extLst>
          </p:cNvCxnSpPr>
          <p:nvPr/>
        </p:nvCxnSpPr>
        <p:spPr>
          <a:xfrm rot="5400000">
            <a:off x="5661660" y="415290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2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DAOe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QAAvAgAAAs0AACcCgAAECAAACYAAAAIAAAA//////////8="/>
              </a:ext>
            </a:extLst>
          </p:cNvSpPr>
          <p:nvPr/>
        </p:nvSpPr>
        <p:spPr>
          <a:xfrm>
            <a:off x="6737985" y="141986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EPS + Battery</a:t>
            </a:r>
          </a:p>
        </p:txBody>
      </p:sp>
      <p:cxnSp>
        <p:nvCxnSpPr>
          <p:cNvPr id="7" name="Connector3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CrjQw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3FgAAngkAANEbAADnDAAAEAAAACYAAAAIAAAA//////////8="/>
              </a:ext>
            </a:extLst>
          </p:cNvCxnSpPr>
          <p:nvPr/>
        </p:nvCxnSpPr>
        <p:spPr>
          <a:xfrm rot="16200000">
            <a:off x="3839845" y="1416050"/>
            <a:ext cx="534035" cy="82931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" name="Connector4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pFgAAFxUAAOQpAAAYFQAAEAAAACYAAAAIAAAA//////////8="/>
              </a:ext>
            </a:extLst>
          </p:cNvCxnSpPr>
          <p:nvPr/>
        </p:nvCxnSpPr>
        <p:spPr>
          <a:xfrm rot="5400000">
            <a:off x="5266690" y="188595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Textbox3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DAOe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QAA8xMAALw2AAAjFwAAACAAACYAAAAIAAAA//////////8="/>
              </a:ext>
            </a:extLst>
          </p:cNvSpPr>
          <p:nvPr/>
        </p:nvSpPr>
        <p:spPr>
          <a:xfrm>
            <a:off x="6769735" y="3242945"/>
            <a:ext cx="212788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MagSail deployer (top plate not shown)</a:t>
            </a:r>
          </a:p>
        </p:txBody>
      </p:sp>
      <p:cxnSp>
        <p:nvCxnSpPr>
          <p:cNvPr id="10" name="Connector5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AGgAAnxgAAOQpAACgGAAAEAAAACYAAAAIAAAA//////////8="/>
              </a:ext>
            </a:extLst>
          </p:cNvCxnSpPr>
          <p:nvPr/>
        </p:nvCxnSpPr>
        <p:spPr>
          <a:xfrm rot="5400000">
            <a:off x="5517515" y="2711450"/>
            <a:ext cx="635" cy="258318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Connector6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SkpP8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pFgAAoBgAAKYcAADzGQAAEAAAACYAAAAIAAAA//////////8="/>
              </a:ext>
            </a:extLst>
          </p:cNvCxnSpPr>
          <p:nvPr/>
        </p:nvCxnSpPr>
        <p:spPr>
          <a:xfrm rot="16200000">
            <a:off x="4083050" y="3644265"/>
            <a:ext cx="215265" cy="93281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Textbox4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LAP5A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QAAohcAANo1AACCGQAAACAAACYAAAAIAAAA//////////8="/>
              </a:ext>
            </a:extLst>
          </p:cNvSpPr>
          <p:nvPr/>
        </p:nvSpPr>
        <p:spPr>
          <a:xfrm>
            <a:off x="6769735" y="3841750"/>
            <a:ext cx="1984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Onboard computer(s)</a:t>
            </a:r>
          </a:p>
        </p:txBody>
      </p:sp>
      <p:cxnSp>
        <p:nvCxnSpPr>
          <p:cNvPr id="13" name="Connector7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5FgAAhBsAAOQpAAC3GwAAEAAAACYAAAAIAAAA//////////8="/>
              </a:ext>
            </a:extLst>
          </p:cNvCxnSpPr>
          <p:nvPr/>
        </p:nvCxnSpPr>
        <p:spPr>
          <a:xfrm rot="5400000">
            <a:off x="5194935" y="2890520"/>
            <a:ext cx="32385" cy="319722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Textbox5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JqZmP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KQAAuRoAAEo0AACZHAAAACAAACYAAAAIAAAA//////////8="/>
              </a:ext>
            </a:extLst>
          </p:cNvSpPr>
          <p:nvPr/>
        </p:nvSpPr>
        <p:spPr>
          <a:xfrm>
            <a:off x="6777990" y="434403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Transmitter</a:t>
            </a:r>
          </a:p>
        </p:txBody>
      </p:sp>
      <p:cxnSp>
        <p:nvCxnSpPr>
          <p:cNvPr id="15" name="Connector9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qHgAAJQ0AAHMpAAAmDQAAEAAAACYAAAAIAAAA//////////8="/>
              </a:ext>
            </a:extLst>
          </p:cNvCxnSpPr>
          <p:nvPr/>
        </p:nvCxnSpPr>
        <p:spPr>
          <a:xfrm rot="5400000">
            <a:off x="5840730" y="1240155"/>
            <a:ext cx="635" cy="179387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Textbox7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QAAKAwAAAs0AAAIDgAAECAAACYAAAAIAAAA//////////8="/>
              </a:ext>
            </a:extLst>
          </p:cNvSpPr>
          <p:nvPr/>
        </p:nvSpPr>
        <p:spPr>
          <a:xfrm>
            <a:off x="6737985" y="197612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Structure</a:t>
            </a:r>
          </a:p>
        </p:txBody>
      </p:sp>
      <p:cxnSp>
        <p:nvCxnSpPr>
          <p:cNvPr id="17" name="Connector10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dGwAACwYAAH0pAAAfBgAAEAAAACYAAAAIAAAA//////////8="/>
              </a:ext>
            </a:extLst>
          </p:cNvCxnSpPr>
          <p:nvPr/>
        </p:nvCxnSpPr>
        <p:spPr>
          <a:xfrm rot="5400000">
            <a:off x="5589905" y="-159385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8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BKQAANAUAANkzAAAUBwAAECAAACYAAAAIAAAA//////////8="/>
              </a:ext>
            </a:extLst>
          </p:cNvSpPr>
          <p:nvPr/>
        </p:nvSpPr>
        <p:spPr>
          <a:xfrm>
            <a:off x="6706235" y="84582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Solar panel</a:t>
            </a:r>
          </a:p>
        </p:txBody>
      </p:sp>
      <p:cxnSp>
        <p:nvCxnSpPr>
          <p:cNvPr id="19" name="Connector8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IJ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oCQAAXhsAAMYQAADIHwAAEAAAACYAAAAIAAAA//////////8="/>
              </a:ext>
            </a:extLst>
          </p:cNvCxnSpPr>
          <p:nvPr/>
        </p:nvCxnSpPr>
        <p:spPr>
          <a:xfrm rot="5400000">
            <a:off x="1809750" y="4249420"/>
            <a:ext cx="717550" cy="111633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" name="Connector1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UL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GEAAAyB8AAO8pAADcHwAAEAAAACYAAAAIAAAA//////////8="/>
              </a:ext>
            </a:extLst>
          </p:cNvCxnSpPr>
          <p:nvPr/>
        </p:nvCxnSpPr>
        <p:spPr>
          <a:xfrm rot="5400000">
            <a:off x="4765040" y="3128010"/>
            <a:ext cx="12700" cy="409003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21" name="Textbox6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KQAAyh4AAIc0AACqIAAAACAAACYAAAAIAAAA//////////8="/>
              </a:ext>
            </a:extLst>
          </p:cNvSpPr>
          <p:nvPr/>
        </p:nvSpPr>
        <p:spPr>
          <a:xfrm>
            <a:off x="6816725" y="500507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Slot for deployer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A8Aq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GoEAAA/OAAAV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0"/>
            <a:ext cx="9143365" cy="56769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Connector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UR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3FgAAjQ8AALIpAACODwAAEAAAACYAAAAIAAAA//////////8="/>
              </a:ext>
            </a:extLst>
          </p:cNvCxnSpPr>
          <p:nvPr/>
        </p:nvCxnSpPr>
        <p:spPr>
          <a:xfrm rot="5400000">
            <a:off x="5234940" y="98552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1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QAAeQ4AAAs0AABZEAAAECAAACYAAAAIAAAA//////////8="/>
              </a:ext>
            </a:extLst>
          </p:cNvSpPr>
          <p:nvPr/>
        </p:nvSpPr>
        <p:spPr>
          <a:xfrm>
            <a:off x="6737985" y="235267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GPS receiver</a:t>
            </a:r>
          </a:p>
        </p:txBody>
      </p:sp>
      <p:cxnSp>
        <p:nvCxnSpPr>
          <p:cNvPr id="5" name="Connector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cGwAAXAoAALwpAABwCgAAEAAAACYAAAAIAAAA//////////8="/>
              </a:ext>
            </a:extLst>
          </p:cNvCxnSpPr>
          <p:nvPr/>
        </p:nvCxnSpPr>
        <p:spPr>
          <a:xfrm rot="5400000">
            <a:off x="5629910" y="542290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2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KoP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BKQAAhAkAANkzAABkCwAAECAAACYAAAAIAAAA//////////8="/>
              </a:ext>
            </a:extLst>
          </p:cNvSpPr>
          <p:nvPr/>
        </p:nvSpPr>
        <p:spPr>
          <a:xfrm>
            <a:off x="6706235" y="154686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EPS + Battery</a:t>
            </a:r>
          </a:p>
        </p:txBody>
      </p:sp>
      <p:cxnSp>
        <p:nvCxnSpPr>
          <p:cNvPr id="7" name="Connector3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FFgAAZgoAAJ8bAACvDQAAEAAAACYAAAAIAAAA//////////8="/>
              </a:ext>
            </a:extLst>
          </p:cNvCxnSpPr>
          <p:nvPr/>
        </p:nvCxnSpPr>
        <p:spPr>
          <a:xfrm rot="16200000">
            <a:off x="3808095" y="1543050"/>
            <a:ext cx="534035" cy="82931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" name="Connector4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O3y40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pFgAAFxUAAOQpAAAYFQAAEAAAACYAAAAIAAAA//////////8="/>
              </a:ext>
            </a:extLst>
          </p:cNvCxnSpPr>
          <p:nvPr/>
        </p:nvCxnSpPr>
        <p:spPr>
          <a:xfrm rot="5400000">
            <a:off x="5266690" y="188595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Textbox3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QAA8xMAALw2AADTFQAAACAAACYAAAAIAAAA//////////8="/>
              </a:ext>
            </a:extLst>
          </p:cNvSpPr>
          <p:nvPr/>
        </p:nvSpPr>
        <p:spPr>
          <a:xfrm>
            <a:off x="6769735" y="3242945"/>
            <a:ext cx="212788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MagSail deployer </a:t>
            </a:r>
          </a:p>
        </p:txBody>
      </p:sp>
      <p:cxnSp>
        <p:nvCxnSpPr>
          <p:cNvPr id="10" name="Connector5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GEAAAuBgAAHMpAADRGAAAEAAAACYAAAAIAAAA//////////8="/>
              </a:ext>
            </a:extLst>
          </p:cNvCxnSpPr>
          <p:nvPr/>
        </p:nvCxnSpPr>
        <p:spPr>
          <a:xfrm rot="5400000">
            <a:off x="4724400" y="2020570"/>
            <a:ext cx="15875" cy="401129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Connector6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TFgAA0hgAABAcAAAlGgAAEAAAACYAAAAIAAAA//////////8="/>
              </a:ext>
            </a:extLst>
          </p:cNvCxnSpPr>
          <p:nvPr/>
        </p:nvCxnSpPr>
        <p:spPr>
          <a:xfrm rot="16200000">
            <a:off x="3987800" y="3676015"/>
            <a:ext cx="215265" cy="93281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Textbox4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QAAohcAANo1AACCGQAAACAAACYAAAAIAAAA//////////8="/>
              </a:ext>
            </a:extLst>
          </p:cNvSpPr>
          <p:nvPr/>
        </p:nvSpPr>
        <p:spPr>
          <a:xfrm>
            <a:off x="6769735" y="3841750"/>
            <a:ext cx="1984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Onboard computer(s)</a:t>
            </a:r>
          </a:p>
        </p:txBody>
      </p:sp>
      <p:cxnSp>
        <p:nvCxnSpPr>
          <p:cNvPr id="13" name="Connector7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EFgAAQBwAAO8pAABzHAAAEAAAACYAAAAIAAAA//////////8="/>
              </a:ext>
            </a:extLst>
          </p:cNvCxnSpPr>
          <p:nvPr/>
        </p:nvCxnSpPr>
        <p:spPr>
          <a:xfrm rot="5400000">
            <a:off x="5201920" y="3009900"/>
            <a:ext cx="32385" cy="319722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Textbox5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KQAAXhsAAIc0AAA+HQAAACAAACYAAAAIAAAA//////////8="/>
              </a:ext>
            </a:extLst>
          </p:cNvSpPr>
          <p:nvPr/>
        </p:nvSpPr>
        <p:spPr>
          <a:xfrm>
            <a:off x="6816725" y="444881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Transmitter</a:t>
            </a:r>
          </a:p>
        </p:txBody>
      </p:sp>
      <p:cxnSp>
        <p:nvCxnSpPr>
          <p:cNvPr id="15" name="Connector8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gHAAAJQ0AAHMpAAA+DQAAEAAAACYAAAAIAAAA//////////8="/>
              </a:ext>
            </a:extLst>
          </p:cNvCxnSpPr>
          <p:nvPr/>
        </p:nvCxnSpPr>
        <p:spPr>
          <a:xfrm rot="5400000">
            <a:off x="5647055" y="1061720"/>
            <a:ext cx="15875" cy="216598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Textbox6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QAAKAwAAAs0AAAIDgAAECAAACYAAAAIAAAA//////////8="/>
              </a:ext>
            </a:extLst>
          </p:cNvSpPr>
          <p:nvPr/>
        </p:nvSpPr>
        <p:spPr>
          <a:xfrm>
            <a:off x="6737985" y="197612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Structure</a:t>
            </a:r>
          </a:p>
        </p:txBody>
      </p:sp>
      <p:cxnSp>
        <p:nvCxnSpPr>
          <p:cNvPr id="17" name="Connector9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dGwAACwYAAH0pAAAfBgAAEAAAACYAAAAIAAAA//////////8="/>
              </a:ext>
            </a:extLst>
          </p:cNvCxnSpPr>
          <p:nvPr/>
        </p:nvCxnSpPr>
        <p:spPr>
          <a:xfrm rot="5400000">
            <a:off x="5589905" y="-159385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7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BKQAANAUAANkzAABkCAAAACAAACYAAAAIAAAA//////////8="/>
              </a:ext>
            </a:extLst>
          </p:cNvSpPr>
          <p:nvPr/>
        </p:nvSpPr>
        <p:spPr>
          <a:xfrm>
            <a:off x="6706235" y="845820"/>
            <a:ext cx="172212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Top plate + solar panel</a:t>
            </a:r>
          </a:p>
        </p:txBody>
      </p:sp>
      <p:cxnSp>
        <p:nvCxnSpPr>
          <p:cNvPr id="19" name="Connector10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oCQAAXhsAAMYQAADIHwAAEAAAACYAAAAIAAAA//////////8="/>
              </a:ext>
            </a:extLst>
          </p:cNvCxnSpPr>
          <p:nvPr/>
        </p:nvCxnSpPr>
        <p:spPr>
          <a:xfrm rot="5400000">
            <a:off x="1809750" y="4249420"/>
            <a:ext cx="717550" cy="111633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" name="Connector1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8U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VCwAAuBgAAMYQAAALGgAAEAAAACYAAAAIAAAA//////////8="/>
              </a:ext>
            </a:extLst>
          </p:cNvCxnSpPr>
          <p:nvPr/>
        </p:nvCxnSpPr>
        <p:spPr>
          <a:xfrm rot="16200000">
            <a:off x="2176780" y="3683635"/>
            <a:ext cx="215265" cy="88455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A8Aq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A8sE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GoEAAA/OAAAw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0"/>
            <a:ext cx="9143365" cy="574548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Connector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od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fFAAAKQ8AAFonAAAqDwAAEAAAACYAAAAIAAAA//////////8="/>
              </a:ext>
            </a:extLst>
          </p:cNvCxnSpPr>
          <p:nvPr/>
        </p:nvCxnSpPr>
        <p:spPr>
          <a:xfrm rot="5400000">
            <a:off x="4853940" y="92202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1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JwAAFQ4AALMxAAD1DwAAACAAACYAAAAIAAAA//////////8="/>
              </a:ext>
            </a:extLst>
          </p:cNvSpPr>
          <p:nvPr/>
        </p:nvSpPr>
        <p:spPr>
          <a:xfrm>
            <a:off x="6356985" y="228917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EPS + battery</a:t>
            </a:r>
          </a:p>
        </p:txBody>
      </p:sp>
      <p:cxnSp>
        <p:nvCxnSpPr>
          <p:cNvPr id="5" name="Connector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DulAo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2GQAAlAkAAJYnAACoCQAAEAAAACYAAAAIAAAA//////////8="/>
              </a:ext>
            </a:extLst>
          </p:cNvCxnSpPr>
          <p:nvPr/>
        </p:nvCxnSpPr>
        <p:spPr>
          <a:xfrm rot="5400000">
            <a:off x="5280660" y="415290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2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CCqog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JwAAvAgAALMxAACcCgAAACAAACYAAAAIAAAA//////////8="/>
              </a:ext>
            </a:extLst>
          </p:cNvSpPr>
          <p:nvPr/>
        </p:nvSpPr>
        <p:spPr>
          <a:xfrm>
            <a:off x="6356985" y="141986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GPS receiver</a:t>
            </a:r>
          </a:p>
        </p:txBody>
      </p:sp>
      <p:cxnSp>
        <p:nvCxnSpPr>
          <p:cNvPr id="7" name="Connector3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Rlcm4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fFAAAngkAAHkZAADnDAAAEAAAACYAAAAIAAAA//////////8="/>
              </a:ext>
            </a:extLst>
          </p:cNvCxnSpPr>
          <p:nvPr/>
        </p:nvCxnSpPr>
        <p:spPr>
          <a:xfrm rot="16200000">
            <a:off x="3458845" y="1416050"/>
            <a:ext cx="534035" cy="82931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" name="Connector4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RFAAAsxQAAIwnAAC0FAAAEAAAACYAAAAIAAAA//////////8="/>
              </a:ext>
            </a:extLst>
          </p:cNvCxnSpPr>
          <p:nvPr/>
        </p:nvCxnSpPr>
        <p:spPr>
          <a:xfrm rot="5400000">
            <a:off x="4885690" y="1822450"/>
            <a:ext cx="635" cy="308546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Textbox3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NJwAAjxMAAGQ0AABvFQAAACAAACYAAAAIAAAA//////////8="/>
              </a:ext>
            </a:extLst>
          </p:cNvSpPr>
          <p:nvPr/>
        </p:nvSpPr>
        <p:spPr>
          <a:xfrm>
            <a:off x="6388735" y="3179445"/>
            <a:ext cx="212788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MagSail deployer (0.4U)</a:t>
            </a:r>
          </a:p>
        </p:txBody>
      </p:sp>
      <p:sp>
        <p:nvSpPr>
          <p:cNvPr id="10" name="Textbox4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CDvZI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JwAAuhcAAKUzAACaGQAAACAAACYAAAAIAAAA//////////8="/>
              </a:ext>
            </a:extLst>
          </p:cNvSpPr>
          <p:nvPr/>
        </p:nvSpPr>
        <p:spPr>
          <a:xfrm>
            <a:off x="6410960" y="3856990"/>
            <a:ext cx="1984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Onboard computer(s)</a:t>
            </a:r>
          </a:p>
        </p:txBody>
      </p:sp>
      <p:cxnSp>
        <p:nvCxnSpPr>
          <p:cNvPr id="11" name="Connector7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ByqQo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SFgAAsRwAANgmAACxHAAAEAAAACYAAAAIAAAA//////////8="/>
              </a:ext>
            </a:extLst>
          </p:cNvCxnSpPr>
          <p:nvPr/>
        </p:nvCxnSpPr>
        <p:spPr>
          <a:xfrm rot="5400000">
            <a:off x="4951095" y="3300730"/>
            <a:ext cx="12700" cy="272669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Textbox5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NAYx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JwAAnRsAAOExAAB9HQAAACAAACYAAAAIAAAA//////////8="/>
              </a:ext>
            </a:extLst>
          </p:cNvSpPr>
          <p:nvPr/>
        </p:nvSpPr>
        <p:spPr>
          <a:xfrm>
            <a:off x="6386195" y="4488815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Transmitter</a:t>
            </a:r>
          </a:p>
        </p:txBody>
      </p:sp>
      <p:cxnSp>
        <p:nvCxnSpPr>
          <p:cNvPr id="13" name="Connector8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BQwwo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SHAAAwQwAABsnAADCDAAAEAAAACYAAAAIAAAA//////////8="/>
              </a:ext>
            </a:extLst>
          </p:cNvCxnSpPr>
          <p:nvPr/>
        </p:nvCxnSpPr>
        <p:spPr>
          <a:xfrm rot="5400000">
            <a:off x="5459730" y="1176655"/>
            <a:ext cx="635" cy="179387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Textbox6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JwAAxAsAALMxAACkDQAAECAAACYAAAAIAAAA//////////8="/>
              </a:ext>
            </a:extLst>
          </p:cNvSpPr>
          <p:nvPr/>
        </p:nvSpPr>
        <p:spPr>
          <a:xfrm>
            <a:off x="6356985" y="1912620"/>
            <a:ext cx="17221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Structure</a:t>
            </a:r>
          </a:p>
        </p:txBody>
      </p:sp>
      <p:cxnSp>
        <p:nvCxnSpPr>
          <p:cNvPr id="15" name="Connector9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AFGQAApwUAACUnAAC7BQAAEAAAACYAAAAIAAAA//////////8="/>
              </a:ext>
            </a:extLst>
          </p:cNvCxnSpPr>
          <p:nvPr/>
        </p:nvCxnSpPr>
        <p:spPr>
          <a:xfrm rot="5400000">
            <a:off x="5208905" y="-222885"/>
            <a:ext cx="12700" cy="22961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Textbox7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JqZmP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JgAA0AQAABY0AACwBgAAACAAACYAAAAIAAAA//////////8="/>
              </a:ext>
            </a:extLst>
          </p:cNvSpPr>
          <p:nvPr/>
        </p:nvSpPr>
        <p:spPr>
          <a:xfrm>
            <a:off x="6325235" y="782320"/>
            <a:ext cx="214185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Top plate + solar panel</a:t>
            </a:r>
          </a:p>
        </p:txBody>
      </p:sp>
      <p:cxnSp>
        <p:nvCxnSpPr>
          <p:cNvPr id="17" name="Connector10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SkpP8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QBwAA+hoAAG4OAABkHwAAEAAAACYAAAAIAAAA//////////8="/>
              </a:ext>
            </a:extLst>
          </p:cNvCxnSpPr>
          <p:nvPr/>
        </p:nvCxnSpPr>
        <p:spPr>
          <a:xfrm rot="5400000">
            <a:off x="1428750" y="4185920"/>
            <a:ext cx="717550" cy="111633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" name="Connector5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wg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GEAAAuBgAANgmAADRGAAAEAAAACYAAAAIAAAA//////////8="/>
              </a:ext>
            </a:extLst>
          </p:cNvCxnSpPr>
          <p:nvPr/>
        </p:nvCxnSpPr>
        <p:spPr>
          <a:xfrm rot="5400000">
            <a:off x="4512310" y="2232660"/>
            <a:ext cx="15875" cy="358775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" name="Connector6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TFgAA0hgAABAcAAAlGgAAEAAAACYAAAAIAAAA//////////8="/>
              </a:ext>
            </a:extLst>
          </p:cNvCxnSpPr>
          <p:nvPr/>
        </p:nvCxnSpPr>
        <p:spPr>
          <a:xfrm rot="16200000">
            <a:off x="3987800" y="3676015"/>
            <a:ext cx="215265" cy="93281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" name="Connector11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VCwAAuBgAAMYQAAALGgAAEAAAACYAAAAIAAAA//////////8="/>
              </a:ext>
            </a:extLst>
          </p:cNvCxnSpPr>
          <p:nvPr/>
        </p:nvCxnSpPr>
        <p:spPr>
          <a:xfrm rot="16200000">
            <a:off x="2176780" y="3683635"/>
            <a:ext cx="215265" cy="88455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21" name="Textbox8"/>
          <p:cNvSpPr txBox="1">
            <a:extLst>
              <a:ext uri="smNativeData">
                <pr:smNativeData xmlns:pr="smNativeData" val="SMDATA_13_A8AqY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JwAAxCUAAHk2AACkJwAAACAAACYAAAAIAAAA//////////8="/>
              </a:ext>
            </a:extLst>
          </p:cNvSpPr>
          <p:nvPr/>
        </p:nvSpPr>
        <p:spPr>
          <a:xfrm>
            <a:off x="6426200" y="6139180"/>
            <a:ext cx="24288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Bottom plate + solar panel</a:t>
            </a:r>
          </a:p>
        </p:txBody>
      </p:sp>
      <p:cxnSp>
        <p:nvCxnSpPr>
          <p:cNvPr id="22" name="Connector12"/>
          <p:cNvCxnSpPr>
            <a:extLst>
              <a:ext uri="smNativeData">
                <pr:smNativeData xmlns:pr="smNativeData" val="SMDATA_13_A8AqY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///wg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wloAM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HGAAApiYAAEknAADYJgAAEAAAACYAAAAIAAAA//////////8="/>
              </a:ext>
            </a:extLst>
          </p:cNvCxnSpPr>
          <p:nvPr/>
        </p:nvCxnSpPr>
        <p:spPr>
          <a:xfrm rot="16200000">
            <a:off x="5150485" y="5078730"/>
            <a:ext cx="31750" cy="243967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2021-02-09T23:30:44Z</dcterms:created>
  <dcterms:modified xsi:type="dcterms:W3CDTF">2021-02-15T18:40:03Z</dcterms:modified>
</cp:coreProperties>
</file>