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9" r:id="rId7"/>
    <p:sldId id="257" r:id="rId8"/>
    <p:sldId id="260" r:id="rId9"/>
    <p:sldId id="258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10490128" val="978" rev64="64" revOS="3"/>
      <pr:smFileRevision xmlns:pr="smNativeData" dt="1610490128" val="101"/>
      <pr:guideOptions xmlns:pr="smNativeData" dt="161049012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84" d="100"/>
          <a:sy n="84" d="100"/>
        </p:scale>
        <p:origin x="276" y="147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84" d="100"/>
          <a:sy n="84" d="100"/>
        </p:scale>
        <p:origin x="276" y="147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jDjA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B3RQ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355FD6-98D8-60A9-968D-6EFC11C3603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FF2996-D884-AADF-CA47-2E8A67093C7B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/W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pBfn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0A978D-C3B6-5F61-F8B2-3534D9FC0E6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+0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pCiY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BE97459-17F6-BC82-B851-E1D73A1F4EB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2s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fB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E2A339-7782-B755-CC5A-8100ED143AD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hIUt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3w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12CE7D8-96DC-7911-9294-6044A9DA643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62344E-00BF-37C2-F1DA-F6977A9407A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Q9M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BABBFC2-8C86-FE49-C813-7A1CF15D3E2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gtw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0B6EDC-929F-5E98-D1B3-64CD20FD273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81F3103-4DC5-4AC7-8BA7-BB927FE97DEE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6DAF66-28C2-3859-8CD5-DE0CE19B7A8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8C632B1-FF95-93C4-DB7E-09917C302D5C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8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F3FC50-1ECD-A60A-834B-E85FB20575BD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4AC6E64-2A89-F998-C714-DCCD205A318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yVT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15BCDDF-919C-0E3B-D2E3-676E83AD243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544EA8-E6D5-01B8-9BEC-10ED00A26D45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25F51C-528F-7003-C19D-A456BBD337F1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C29272E-60A1-7CD1-EF91-968469DF19C3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922A62-2CD1-C7DC-9F2A-DA896464698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1C185B-15E9-49EE-A7A4-E3BB56EA51B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19E6A7-E9D4-4C10-9AA1-1F45A8EF6C4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BB3EA34-7AB6-E61C-F80B-8C49A4450ED9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036CD259-17EE-3924-A0D4-E1719C9A56B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54C86B6C-22B9-9D9D-F770-D4C8253E018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BM9i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CubeSat deorbit predictions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ECH+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Jan 12,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extLst>
              <a:ext uri="smNativeData">
                <pr:smNativeData xmlns:pr="smNativeData" val="SMDATA_15_ECH+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AwAABQAAABAOAAAUy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0" y="12700"/>
            <a:ext cx="7134860" cy="68675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ECH+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+QMAAFwMAABZEAAAACAAACYAAAAIAAAA//////////8="/>
              </a:ext>
            </a:extLst>
          </p:cNvSpPr>
          <p:nvPr/>
        </p:nvSpPr>
        <p:spPr>
          <a:xfrm>
            <a:off x="358775" y="645795"/>
            <a:ext cx="165036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MHD model</a:t>
            </a:r>
          </a:p>
          <a:p>
            <a:pPr/>
          </a:p>
          <a:p>
            <a:pPr/>
            <a:r>
              <a:t>Orbit drop</a:t>
            </a:r>
          </a:p>
          <a:p>
            <a:pPr/>
          </a:p>
          <a:p>
            <a:pPr>
              <a:defRPr i="1"/>
            </a:pPr>
            <a:r>
              <a:t>1 kg wire magsail is cyan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ECH+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+QMAAFwMAAAJEgAAACAAACYAAAAIAAAA//////////8="/>
              </a:ext>
            </a:extLst>
          </p:cNvSpPr>
          <p:nvPr/>
        </p:nvSpPr>
        <p:spPr>
          <a:xfrm>
            <a:off x="358775" y="645795"/>
            <a:ext cx="165036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MHD model</a:t>
            </a:r>
          </a:p>
          <a:p>
            <a:pPr/>
          </a:p>
          <a:p>
            <a:pPr/>
            <a:r>
              <a:t>Relative separation</a:t>
            </a:r>
          </a:p>
          <a:p>
            <a:pPr/>
          </a:p>
          <a:p>
            <a:pPr>
              <a:defRPr i="1"/>
            </a:pPr>
            <a:r>
              <a:t>1 kg wire magsail is cyan curve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ECH+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ogoAAAEAAABAOAAAMS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28470" y="635"/>
            <a:ext cx="7415530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ECH+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MCoL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+QMAAFwMAAAJEgAAACAAACYAAAAIAAAA//////////8="/>
              </a:ext>
            </a:extLst>
          </p:cNvSpPr>
          <p:nvPr/>
        </p:nvSpPr>
        <p:spPr>
          <a:xfrm>
            <a:off x="358775" y="645795"/>
            <a:ext cx="1650365" cy="228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Magnetosphere boundary at B=B_ambient</a:t>
            </a:r>
          </a:p>
          <a:p>
            <a:pPr/>
          </a:p>
          <a:p>
            <a:pPr>
              <a:defRPr i="1"/>
            </a:pPr>
            <a:r>
              <a:t>1 kg wire magsail is cyan curve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pr="smNativeData" val="SMDATA_15_ECH+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Y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QwAABYAAABPOAAAR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3970"/>
            <a:ext cx="7072630" cy="6856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smNativeData" val="SMDATA_13_ECH+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AQAA+QMAAOsLAAAZFwAAACAAACYAAAAIAAAA//////////8="/>
              </a:ext>
            </a:extLst>
          </p:cNvSpPr>
          <p:nvPr/>
        </p:nvSpPr>
        <p:spPr>
          <a:xfrm>
            <a:off x="287020" y="645795"/>
            <a:ext cx="1650365" cy="31089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Magnetosphere boundary at B=B_ambient</a:t>
            </a:r>
          </a:p>
          <a:p>
            <a:pPr/>
          </a:p>
          <a:p>
            <a:pPr/>
            <a:r>
              <a:t>relative separation</a:t>
            </a:r>
          </a:p>
          <a:p>
            <a:pPr/>
          </a:p>
          <a:p>
            <a:pPr>
              <a:defRPr i="1"/>
            </a:pPr>
            <a:r>
              <a:t>1 kg wire magsail is cyan curve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pr="smNativeData" val="SMDATA_15_ECH+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F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QsAAAEAAABAOAAAMS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5" y="635"/>
            <a:ext cx="7350125" cy="6858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2021-01-12T22:14:19Z</dcterms:created>
  <dcterms:modified xsi:type="dcterms:W3CDTF">2021-01-12T22:22:08Z</dcterms:modified>
</cp:coreProperties>
</file>