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8" r:id="rId7"/>
    <p:sldId id="259" r:id="rId8"/>
    <p:sldId id="257" r:id="rId9"/>
    <p:sldId id="260" r:id="rId10"/>
    <p:sldId id="261" r:id="rId11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8993679" val="971" rev64="64" revOS="3"/>
      <pr:smFileRevision xmlns:pr="smNativeData" dt="1598993679" val="101"/>
      <pr:guideOptions xmlns:pr="smNativeData" dt="159899367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7" d="100"/>
          <a:sy n="97" d="100"/>
        </p:scale>
        <p:origin x="2091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97" d="100"/>
          <a:sy n="97" d="100"/>
        </p:scale>
        <p:origin x="2091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N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C83F60-2EEB-9DC9-A570-D89C713E538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40FBD0-9EF9-150D-B7F8-6858B5B6413D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D7VO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J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WT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BD6AA1-EFD9-E89C-9705-19C9244B614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xAH5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al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6E009FF-B1AB-B5FF-E558-47AA47161312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D7VO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lK7P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ZNbh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9CF5A2-ECD1-C903-9F24-1A56BB6A694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LE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JCD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05E707F-31FD-0B86-B3E6-C7D33EA84592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D7VO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AZ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ABFCFE-B08E-FE0A-C013-465FB25D361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454CA4-EAD1-10BA-9FFD-1CEF02B36949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D7VO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9560A51-1FA4-03FC-EAEE-E9A944A01CB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3E9AAC-E2E3-6B6C-AD86-1439D4C85B41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D7VO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D7VO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8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3574E1-AFC8-6082-868D-59D73AC3700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0750FE-B0F0-52A6-BEBF-46F31EF14813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D7VO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D7VO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D7VO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D7VO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67051-1FD2-D386-9C3E-E9D33E706ABC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AWsw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6F46AC-E2D0-3AB0-9ED7-14E508996841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Ac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FE57606-4892-B080-DC5D-BED538132AEB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8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A93CDE3-ADB7-C63B-F92B-5B6E83650F0E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DA3218-56B5-8FC4-FB62-A0917C2C0DF5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2D17173-3D9F-8487-D169-CBD23F27279E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D7VO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D7VO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82C78B4-FAE5-798E-AB94-0CDB36DA5D59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9B530B8-F6F4-E0C6-BA0D-00937E434C55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D7VO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D7VO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1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A9A8063-2DB7-CF76-F922-DB23CE6C0F8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pL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T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9E9940A-44C4-BC62-8A51-B237DA1F7CE7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N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D7VO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4CCBA426-68A1-9E52-EF73-9E07EA3D19C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4742733F-71AA-1785-E4FA-87D03DB412D2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MagSail - Preliminary Calculations and Corrections to Phase I proposal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jCAAAzxsAAMMvAACXJgAAAAAAACYAAAAIAAAAAQAAAAAAAAA="/>
              </a:ext>
            </a:extLst>
          </p:cNvSpPr>
          <p:nvPr>
            <p:ph type="subTitle" idx="1"/>
          </p:nvPr>
        </p:nvSpPr>
        <p:spPr>
          <a:xfrm>
            <a:off x="1363345" y="4520565"/>
            <a:ext cx="6400800" cy="1752600"/>
          </a:xfrm>
        </p:spPr>
        <p:txBody>
          <a:bodyPr/>
          <a:lstStyle/>
          <a:p>
            <a:pPr/>
            <a:r>
              <a:t>Athul P. Girija, Sep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55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Corrected numbers for Table 1 in the proposal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D7VO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8Q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xAEAAD4NAABwNgAAsh4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" y="2152650"/>
            <a:ext cx="8562340" cy="28371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DV capability trade study 1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D7VO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wMAANQIAADtNAAAKy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" y="1435100"/>
            <a:ext cx="8101330" cy="54197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DV capability trade study 2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D7VO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TwUAACcKAAClMwAAqC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" y="1650365"/>
            <a:ext cx="7532370" cy="49587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U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DV capability trade study 3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D7VO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QIAAGMIAABbMwAADSk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1363345"/>
            <a:ext cx="7989570" cy="53098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D7VO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2ww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Summary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D7VO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AjeA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Corrected delta V per year numbers from proposal document</a:t>
            </a:r>
          </a:p>
          <a:p>
            <a:pPr/>
            <a:r>
              <a:t>Code to do trade studies among magsail radius, power, wire radius, etc. done.</a:t>
            </a:r>
          </a:p>
          <a:p>
            <a:pPr/>
            <a:r>
              <a:t>Sample trade studies performed, once we have a better estimate of the baseline concept more studies can be done.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athul</cp:lastModifiedBy>
  <cp:revision>0</cp:revision>
  <dcterms:created xsi:type="dcterms:W3CDTF">2020-09-01T20:45:58Z</dcterms:created>
  <dcterms:modified xsi:type="dcterms:W3CDTF">2020-09-01T20:54:39Z</dcterms:modified>
</cp:coreProperties>
</file>