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1074911" val="978" rev64="64" revOS="3"/>
      <pr:smFileRevision xmlns:pr="smNativeData" dt="1601074911" val="101"/>
      <pr:guideOptions xmlns:pr="smNativeData" dt="160107491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5" d="100"/>
          <a:sy n="95" d="100"/>
        </p:scale>
        <p:origin x="698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Objects="1" showGuides="1">
      <p:cViewPr>
        <p:scale>
          <a:sx n="95" d="100"/>
          <a:sy n="95" d="100"/>
        </p:scale>
        <p:origin x="698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6F930-7ED3-D30F-9D3E-885AB7706BD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8E0820-6EF1-DBFE-BF36-98AB467849C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C2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z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52F0C80-CE88-7AFA-C697-38AF42D9306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v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3E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2A5B4B-05F4-7FAD-BA92-F3F815DC4CA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4FABB3-FDD6-1A5D-98F7-0B08E5B96E5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97BF71-3FB0-C249-FE2F-C91CF161089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75BB0D-43EB-204D-A5CD-B518F58353E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A6191C-52F6-F3EF-B81E-A4BA57504EF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B03EB10-5EA6-561D-E8BB-A848A5F51EF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EFA1D9-9799-BA57-D757-6102EF192134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FF6395F-11B2-A3CF-FC4E-E79A77000AB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D508DD-93CC-80FE-826D-65AB46237430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33Zu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33Zu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ly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947F43-0DBF-C189-F12C-FBDC316207AE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27EE13-5D9D-7218-D39F-AB4DA0D125F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20D81F-51CE-752E-8098-A77B96D676F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4FBA86-C8F1-1A4C-BFF7-3E19F4B9496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A85324-6A83-FDA5-CD10-9CF01D5E3BC9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fz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2007F6-B8D4-75F1-9A98-4EA449D66C1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DE50E7-A994-8BA6-DA66-5FF31E282C0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F8E845-0BB9-AD1E-F740-FD4BA60E01A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Rk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nE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T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6ADDAF1-BFAB-F82C-E515-4979945B131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g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T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3CA3EAD-E3FE-9FC8-B072-159D703C4640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8C28C45-0BC5-977A-8B7A-FD2FC2347DA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3BFAB8F-C1CE-EA5D-8007-3708E549766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MagSails - Sep. 25 update 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Magnetopause shape and standoff distances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FwMAAEY1AAAfCgAAAAAAACYAAAAIAAAAAQAAAAAAAAA="/>
              </a:ext>
            </a:extLst>
          </p:cNvSpPr>
          <p:nvPr>
            <p:ph type="title"/>
          </p:nvPr>
        </p:nvSpPr>
        <p:spPr>
          <a:xfrm>
            <a:off x="430530" y="502285"/>
            <a:ext cx="8229600" cy="1143000"/>
          </a:xfrm>
        </p:spPr>
        <p:txBody>
          <a:bodyPr/>
          <a:lstStyle/>
          <a:p>
            <a:pPr/>
            <a:r>
              <a:t>Analytical solution for a magnetopause created by dipole in a plasma flow (1960)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33Zu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AIAACAOAAA0MwAAU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2296160"/>
            <a:ext cx="7962900" cy="4419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3Zu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cXFx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AAAAsAEAADAVAABjCAAAAAAAACYAAAAIAAAAAQAAAAAAAAA="/>
              </a:ext>
            </a:extLst>
          </p:cNvSpPr>
          <p:nvPr>
            <p:ph type="title"/>
          </p:nvPr>
        </p:nvSpPr>
        <p:spPr>
          <a:xfrm>
            <a:off x="46990" y="274320"/>
            <a:ext cx="3397250" cy="1089025"/>
          </a:xfrm>
        </p:spPr>
        <p:txBody>
          <a:bodyPr/>
          <a:lstStyle/>
          <a:p>
            <a:pPr>
              <a:defRPr sz="2000"/>
            </a:pPr>
            <a:r>
              <a:t>Comparison to Earth’s magnetosphere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33ZuXx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+xIAAIQBAAB0NwAAn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85465" y="246380"/>
            <a:ext cx="5928995" cy="6355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33ZuXx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g0AAAkLAADoLQAA3i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1793875"/>
            <a:ext cx="5302250" cy="38741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Line1"/>
          <p:cNvSpPr>
            <a:extLst>
              <a:ext uri="smNativeData">
                <pr:smNativeData xmlns:pr="smNativeData" val="SMDATA_13_33Zu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gMgA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ERYAAHoLAAATFgAAAAAAACYAAAAIAAAA//////////8="/>
              </a:ext>
            </a:extLst>
          </p:cNvSpPr>
          <p:nvPr/>
        </p:nvSpPr>
        <p:spPr>
          <a:xfrm>
            <a:off x="358775" y="3587115"/>
            <a:ext cx="1506855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4" name="Textbox1"/>
          <p:cNvSpPr txBox="1">
            <a:extLst>
              <a:ext uri="smNativeData">
                <pr:smNativeData xmlns:pr="smNativeData" val="SMDATA_13_33Zu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4CAAD/fwAA/38AAAAAAAAJAAAABAAAAIA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ihIAAAkLAADKFAAAACAAACYAAAAIAAAA//////////8="/>
              </a:ext>
            </a:extLst>
          </p:cNvSpPr>
          <p:nvPr/>
        </p:nvSpPr>
        <p:spPr>
          <a:xfrm>
            <a:off x="358775" y="3013710"/>
            <a:ext cx="14351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Equatorial</a:t>
            </a:r>
          </a:p>
        </p:txBody>
      </p:sp>
      <p:sp>
        <p:nvSpPr>
          <p:cNvPr id="5" name="Line2"/>
          <p:cNvSpPr>
            <a:extLst>
              <a:ext uri="smNativeData">
                <pr:smNativeData xmlns:pr="smNativeData" val="SMDATA_13_33Zu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kOgA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HQAAagQAAJMdAACaCgAAAAAAACYAAAAIAAAA//////////8="/>
              </a:ext>
            </a:extLst>
          </p:cNvSpPr>
          <p:nvPr/>
        </p:nvSpPr>
        <p:spPr>
          <a:xfrm flipH="1">
            <a:off x="4806315" y="717550"/>
            <a:ext cx="1270" cy="10058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Textbox2"/>
          <p:cNvSpPr txBox="1">
            <a:extLst>
              <a:ext uri="smNativeData">
                <pr:smNativeData xmlns:pr="smNativeData" val="SMDATA_13_33Zu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4C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mHgAALgYAALonAABuCAAAACAAACYAAAAIAAAA//////////8="/>
              </a:ext>
            </a:extLst>
          </p:cNvSpPr>
          <p:nvPr/>
        </p:nvSpPr>
        <p:spPr>
          <a:xfrm>
            <a:off x="5022850" y="1004570"/>
            <a:ext cx="14351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Pole-on</a:t>
            </a:r>
          </a:p>
        </p:txBody>
      </p:sp>
      <p:sp>
        <p:nvSpPr>
          <p:cNvPr id="7" name="Textbox3"/>
          <p:cNvSpPr txBox="1">
            <a:extLst>
              <a:ext uri="smNativeData">
                <pr:smNativeData xmlns:pr="smNativeData" val="SMDATA_13_33Zu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4C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oyQAAFkuAADjJgAAACAAACYAAAAIAAAA//////////8="/>
              </a:ext>
            </a:extLst>
          </p:cNvSpPr>
          <p:nvPr/>
        </p:nvSpPr>
        <p:spPr>
          <a:xfrm>
            <a:off x="3013710" y="5955665"/>
            <a:ext cx="4520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1m diameter magsail, 100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33ZuXx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wgAAIEHAAD/MAAAZy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1219835"/>
            <a:ext cx="6601460" cy="502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Line1"/>
          <p:cNvSpPr>
            <a:extLst>
              <a:ext uri="smNativeData">
                <pr:smNativeData xmlns:pr="smNativeData" val="SMDATA_13_33Zu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WgA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GgAA9wMAAHwaAAAnCgAAAAAAACYAAAAIAAAA//////////8="/>
              </a:ext>
            </a:extLst>
          </p:cNvSpPr>
          <p:nvPr/>
        </p:nvSpPr>
        <p:spPr>
          <a:xfrm flipH="1">
            <a:off x="4304030" y="644525"/>
            <a:ext cx="1270" cy="10058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4" name="Line2"/>
          <p:cNvSpPr>
            <a:extLst>
              <a:ext uri="smNativeData">
                <pr:smNativeData xmlns:pr="smNativeData" val="SMDATA_13_33Zu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ZgA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BwAAZRcAAFUQAABnFwAAAAAAACYAAAAIAAAA//////////8="/>
              </a:ext>
            </a:extLst>
          </p:cNvSpPr>
          <p:nvPr/>
        </p:nvSpPr>
        <p:spPr>
          <a:xfrm>
            <a:off x="1148080" y="3803015"/>
            <a:ext cx="1506855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5" name="Textbox1"/>
          <p:cNvSpPr txBox="1">
            <a:extLst>
              <a:ext uri="smNativeData">
                <pr:smNativeData xmlns:pr="smNativeData" val="SMDATA_13_33Zu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4C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BBMAACcKAAD0FgAAACAAACYAAAAIAAAA//////////8="/>
              </a:ext>
            </a:extLst>
          </p:cNvSpPr>
          <p:nvPr/>
        </p:nvSpPr>
        <p:spPr>
          <a:xfrm>
            <a:off x="215265" y="3091180"/>
            <a:ext cx="143510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Standoff (equatorial)</a:t>
            </a:r>
          </a:p>
        </p:txBody>
      </p:sp>
      <p:sp>
        <p:nvSpPr>
          <p:cNvPr id="6" name="Textbox2"/>
          <p:cNvSpPr txBox="1">
            <a:extLst>
              <a:ext uri="smNativeData">
                <pr:smNativeData xmlns:pr="smNativeData" val="SMDATA_13_33Zu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4C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eGwAApgIAADIkAACWBgAAACAAACYAAAAIAAAA//////////8="/>
              </a:ext>
            </a:extLst>
          </p:cNvSpPr>
          <p:nvPr/>
        </p:nvSpPr>
        <p:spPr>
          <a:xfrm>
            <a:off x="4448810" y="430530"/>
            <a:ext cx="143510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Standoff (polar)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33Zu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gYAAOIAAADOLgAAci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143510"/>
            <a:ext cx="6604000" cy="6756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33Zu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QcAAAAAAAAhMAAAk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0"/>
            <a:ext cx="6604000" cy="6756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33Zu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QcAAHEAAAAhMAAAn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71755"/>
            <a:ext cx="6604000" cy="6692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33Zu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8gcAAFIAAACSMAAAf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0" y="52070"/>
            <a:ext cx="6604000" cy="6692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2020-09-02T22:17:27Z</dcterms:created>
  <dcterms:modified xsi:type="dcterms:W3CDTF">2020-09-25T23:01:51Z</dcterms:modified>
</cp:coreProperties>
</file>