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  <p:sldId id="257" r:id="rId7"/>
    <p:sldId id="258" r:id="rId8"/>
    <p:sldId id="259" r:id="rId9"/>
  </p:sldIdLst>
  <p:sldSz cx="9144000" cy="6858000"/>
  <p:notesSz cx="6858000" cy="9144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Basic Sans" pitchFamily="1" charset="0"/>
        <a:ea typeface="Basic Roman" pitchFamily="1" charset="0"/>
        <a:cs typeface="Basic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dt="1599085952" val="971" rev64="64" revOS="3"/>
      <pr:smFileRevision xmlns:pr="smNativeData" dt="1599085952" val="101"/>
      <pr:guideOptions xmlns:pr="smNativeData" dt="1599085952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97" d="100"/>
          <a:sy n="97" d="100"/>
        </p:scale>
        <p:origin x="2091" y="210"/>
      </p:cViewPr>
      <p:guideLst x="0" y="0"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3" d="100"/>
        <a:sy n="13" d="100"/>
      </p:scale>
      <p:origin x="0" y="0"/>
    </p:cViewPr>
  </p:sorterViewPr>
  <p:notesViewPr>
    <p:cSldViewPr snapToObjects="1" showGuides="1">
      <p:cViewPr>
        <p:scale>
          <a:sx n="97" d="100"/>
          <a:sy n="97" d="100"/>
        </p:scale>
        <p:origin x="2091" y="210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AI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Gg0AAAg0AAAmFgAAAAAAACYAAAAIAAAAAY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wCAAA6BcAANAvAACwIgAAAAAAACYAAAAIAAAAAY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5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10420C-4298-45B4-D6A8-B4E10CE620E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B8F3FD0-9EC6-DAC9-8837-689C71797E3D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C2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z2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24010BA-F4DF-15E6-91F8-02B35EB6675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tv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3Es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AA1EF3-BDD2-FFE8-9C12-4BBD505C6A1E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IKAAAsAEAAHA1AACwJQAAA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NgnAACwJQAAA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F94590-DEBB-ACB3-F541-28E60B0F037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3911818-56FE-C4EE-B029-A0BB566746F5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D775780-CEE0-22A1-AECF-38F41981586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9/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0F0EA2-ECDD-5AF8-93B7-1AAD40F9654F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HBsAAEI0AAB9IwAAAAAAACYAAAAIAAAAgY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>
              <a:defRPr cap="all"/>
            </a:pPr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yBAAA4REAAEI0AAAcGwAAAAAAACYAAAAIAAAAgY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98CE6EC-A2D4-D910-9A34-5445A87A6C0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48D1F4F-01C9-D8E9-8735-F7BC517B71A2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KgbAACwJQAAAAAAACYAAAAIAAAAAYAAAAAAAAA="/>
              </a:ext>
            </a:extLst>
          </p:cNvSpPr>
          <p:nvPr>
            <p:ph sz="half" idx="1"/>
          </p:nvPr>
        </p:nvSpPr>
        <p:spPr>
          <a:xfrm>
            <a:off x="457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AAA2AkAAHA1AACwJQAAAAAAACYAAAAIAAAAAYAAAAAAAAA="/>
              </a:ext>
            </a:extLst>
          </p:cNvSpPr>
          <p:nvPr>
            <p:ph sz="half" idx="2"/>
          </p:nvPr>
        </p:nvSpPr>
        <p:spPr>
          <a:xfrm>
            <a:off x="4648200" y="160020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7D38E-C0D2-3225-9CDF-36709D916A63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C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4315AE-E0E8-16E3-A6FB-16B65BB55043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val="SMDATA_13_gB1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cQkAAKobAABhDQAAAAAAACYAAAAIAAAAgY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YQ0AAKobAACwJQAAAAAAACYAAAAIAAAAAYAAAAAAAAA="/>
              </a:ext>
            </a:extLst>
          </p:cNvSpPr>
          <p:nvPr>
            <p:ph sz="half" idx="2"/>
          </p:nvPr>
        </p:nvSpPr>
        <p:spPr>
          <a:xfrm>
            <a:off x="45720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val="SMDATA_13_gB1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Cly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cQkAAHA1AABhDQAAAAAAACYAAAAIAAAAgY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WHAAAYQ0AAHA1AACwJQAAAAAAACYAAAAIAAAAAYAAAAAAAAA="/>
              </a:ext>
            </a:extLst>
          </p:cNvSpPr>
          <p:nvPr>
            <p:ph sz="half" idx="4"/>
          </p:nvPr>
        </p:nvSpPr>
        <p:spPr>
          <a:xfrm>
            <a:off x="4646930" y="2174875"/>
            <a:ext cx="4039870" cy="395160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CDD1E67-2981-88E8-CF65-DFBD502B398A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D06B72D-63B0-5341-FEBE-9514F9F008C0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e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2F0C7B-35E9-7AFA-A797-C3AF42D95196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34DF162-2CAE-1807-E0F5-DA52BFBB168F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A1A1B58-16C7-4FED-89A2-E0B855EC7FB5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CfzA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25B005D-13DF-0EF6-91E3-E5A34EAD67B0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rgEAAFIVAADUCAAAAAAAACYAAAAIAAAAgY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+FQAArgEAAHA1AACwJQAAAAAAACYAAAAIAAAAAY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1AgAAFIVAACwJQAAAAAAACYAAAAIAAAAAYAAAAAAAAA="/>
              </a:ext>
            </a:extLst>
          </p:cNvSpPr>
          <p:nvPr>
            <p:ph sz="half" idx="2"/>
          </p:nvPr>
        </p:nvSpPr>
        <p:spPr>
          <a:xfrm>
            <a:off x="457200" y="1435100"/>
            <a:ext cx="3008630" cy="46913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A8CF86C-22E7-D90E-A934-D45BB67A5F81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C5E72B9-F7E1-0B84-AFE6-01D13CA85954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iB0AAMYsAAAEIQAAAAAAACYAAAAIAAAAgY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Rk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xgMAAMYsAAAWHQAAAAAAACYAAAAIAAAAAY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MAnEc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GCwAABCEAAMYsAAD4JQAAAAAAACYAAAAIAAAAAYAAAAAAAAA="/>
              </a:ext>
            </a:extLst>
          </p:cNvSpPr>
          <p:nvPr>
            <p:ph sz="half" idx="2"/>
          </p:nvPr>
        </p:nvSpPr>
        <p:spPr>
          <a:xfrm>
            <a:off x="1791970" y="5367020"/>
            <a:ext cx="5486400" cy="80518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T1Aw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31248B0-FE8E-47BE-C0AA-08EB06E4365D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gB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QATE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E18A513-5DB3-4D53-FDA0-AB06EBEE0BFE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sAEAAHA1AAC4CAAAAAAAACYAAAAIAAAA//////////8="/>
              </a:ext>
            </a:extLst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2AkAAHA1AACwJQAAAAAAACYAAAAIAAAA//////////8="/>
              </a:ext>
            </a:extLst>
          </p:cNvSpPr>
          <p:nvPr>
            <p:ph type="body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QAgAAGycAAPAPAABZKQAAAAAAACYAAAAIAAAA//////////8="/>
              </a:ext>
            </a:extLst>
          </p:cNvSpPr>
          <p:nvPr>
            <p:ph type="dt" sz="quarter" idx="2"/>
          </p:nvPr>
        </p:nvSpPr>
        <p:spPr>
          <a:xfrm>
            <a:off x="457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5C0334F8-B6B1-56C2-FFBB-40977AF50915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EwAAGycAAAglAABZKQAAAAAAACYAAAAIAAAA//////////8="/>
              </a:ext>
            </a:extLst>
          </p:cNvSpPr>
          <p:nvPr>
            <p:ph type="ftr" sz="quarter" idx="3"/>
          </p:nvPr>
        </p:nvSpPr>
        <p:spPr>
          <a:xfrm>
            <a:off x="3124200" y="6356985"/>
            <a:ext cx="2895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QKAAAGycAAHA1AABZKQAAAAAAACYAAAAIAAAA//////////8="/>
              </a:ext>
            </a:extLst>
          </p:cNvSpPr>
          <p:nvPr>
            <p:ph type="sldNum" sz="quarter" idx="4"/>
          </p:nvPr>
        </p:nvSpPr>
        <p:spPr>
          <a:xfrm>
            <a:off x="6553200" y="6356985"/>
            <a:ext cx="21336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631C8D2A-648E-497B-C0A4-922EC3EA36C7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Basic Sans" pitchFamily="1" charset="0"/>
          <a:ea typeface="Basic Roman" pitchFamily="1" charset="0"/>
          <a:cs typeface="Basic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AAAAACYAAAAIAAAAAAAAAAAAAAA=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MagSails - Sep. 2 update 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AAAAACYAAAAIAAAAAAAAAAAAAAA="/>
              </a:ext>
            </a:extLst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Codes for magnetic field and MHD simulations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magpylib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B1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F4b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JwoAAPg0AAAnEwAAACAAACYAAAAIAAAA//////////8="/>
              </a:ext>
            </a:extLst>
          </p:cNvSpPr>
          <p:nvPr/>
        </p:nvSpPr>
        <p:spPr>
          <a:xfrm>
            <a:off x="430530" y="1650365"/>
            <a:ext cx="8180070" cy="1463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</a:pPr>
            <a:r>
              <a:t>Python package for calculating magnetic fields of magnets, currents and moments.</a:t>
            </a:r>
          </a:p>
          <a:p>
            <a:pPr>
              <a:buFont typeface="Wingdings" pitchFamily="2" charset="2"/>
              <a:buChar char=""/>
            </a:pPr>
            <a:r>
              <a:t>Free, open source code from Silicon Austria Labs</a:t>
            </a:r>
          </a:p>
          <a:p>
            <a:pPr>
              <a:buFont typeface="Wingdings" pitchFamily="2" charset="2"/>
              <a:buChar char=""/>
            </a:pPr>
            <a:r>
              <a:t>Easy set up and runs to compute vacuum magnetic fields for current carrying wires.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val="SMDATA_15_gB1Q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BQs/YC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LEEAABbOAAANio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635"/>
            <a:ext cx="9161145" cy="609917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box1"/>
          <p:cNvSpPr txBox="1">
            <a:extLst>
              <a:ext uri="smNativeData">
                <pr:smNativeData xmlns:pr="smNativeData" val="SMDATA_13_gB1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yBwAADAMAAD4NAABMBQAAACAAACYAAAAIAAAA//////////8="/>
              </a:ext>
            </a:extLst>
          </p:cNvSpPr>
          <p:nvPr/>
        </p:nvSpPr>
        <p:spPr>
          <a:xfrm>
            <a:off x="1291590" y="495300"/>
            <a:ext cx="86106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Wire</a:t>
            </a:r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val="SMDATA_13_gB1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LB4K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WFwAAFwMAAN8iAABXBQAAACAAACYAAAAIAAAA//////////8="/>
              </a:ext>
            </a:extLst>
          </p:cNvSpPr>
          <p:nvPr/>
        </p:nvSpPr>
        <p:spPr>
          <a:xfrm>
            <a:off x="3874770" y="502285"/>
            <a:ext cx="17938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Circular loop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val="SMDATA_13_gB1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YCAAD/fwAA/38AAAAAAAAJAAAABAAAALB4Kg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vKQAADAMAAPg0AABMBQAAACAAACYAAAAIAAAA//////////8="/>
              </a:ext>
            </a:extLst>
          </p:cNvSpPr>
          <p:nvPr/>
        </p:nvSpPr>
        <p:spPr>
          <a:xfrm>
            <a:off x="6816725" y="495300"/>
            <a:ext cx="17938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t>Square loop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val="SMDATA_13_gB1QXx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X1w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HA1AAC4CAAAA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Space Weather Model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val="SMDATA_13_gB1QXx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F4bAAD/fwAA/38AAAAAAAAJAAAABAAAAID51g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JwoAAPg0AADXFAAAACAAACYAAAAIAAAA//////////8="/>
              </a:ext>
            </a:extLst>
          </p:cNvSpPr>
          <p:nvPr/>
        </p:nvSpPr>
        <p:spPr>
          <a:xfrm>
            <a:off x="430530" y="1650365"/>
            <a:ext cx="8180070" cy="17373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</a:pPr>
            <a:r>
              <a:t>MHD code used for space weather and magnetosphere simulations.</a:t>
            </a:r>
          </a:p>
          <a:p>
            <a:pPr>
              <a:buFont typeface="Wingdings" pitchFamily="2" charset="2"/>
              <a:buChar char=""/>
            </a:pPr>
            <a:r>
              <a:t>Free for use, from University of Michigan </a:t>
            </a:r>
          </a:p>
          <a:p>
            <a:pPr>
              <a:buFont typeface="Wingdings" pitchFamily="2" charset="2"/>
              <a:buChar char=""/>
            </a:pPr>
            <a:r>
              <a:t>Need to request software using an online form.</a:t>
            </a:r>
          </a:p>
          <a:p>
            <a:pPr>
              <a:buFont typeface="Wingdings" pitchFamily="2" charset="2"/>
              <a:buChar char=""/>
            </a:pPr>
            <a:r>
              <a:t>Should be able to capture shock front, if we are able to set it up properly.</a:t>
            </a:r>
          </a:p>
          <a:p>
            <a:pPr>
              <a:buFont typeface="Wingdings" pitchFamily="2" charset="2"/>
              <a:buChar char=""/>
            </a:pPr>
            <a:r>
              <a:t>Complex package, many intricacies!</a:t>
            </a:r>
          </a:p>
          <a:p>
            <a:pPr>
              <a:buFont typeface="Wingdings" pitchFamily="2" charset="2"/>
              <a:buChar char=""/>
            </a:pPr>
            <a:r>
              <a:t>SpacePy provides visualization for model output</a:t>
            </a:r>
          </a:p>
        </p:txBody>
      </p:sp>
      <p:pic>
        <p:nvPicPr>
          <p:cNvPr id="4" name="Picture1"/>
          <p:cNvPicPr>
            <a:picLocks noChangeAspect="1"/>
            <a:extLst>
              <a:ext uri="smNativeData">
                <pr:smNativeData xmlns:pr="smNativeData" val="SMDATA_15_gB1QXx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CA8fAF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/gEAABgVAAD4NAAA9yYAAA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3429000"/>
            <a:ext cx="8286750" cy="29051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Basic Sans"/>
        <a:ea typeface="Basic Roman"/>
        <a:cs typeface="Basic Roman"/>
      </a:majorFont>
      <a:minorFont>
        <a:latin typeface="Basic Sans"/>
        <a:ea typeface="Basic Roman"/>
        <a:cs typeface="Basic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athul</cp:lastModifiedBy>
  <cp:revision>0</cp:revision>
  <dcterms:created xsi:type="dcterms:W3CDTF">2020-09-02T22:17:27Z</dcterms:created>
  <dcterms:modified xsi:type="dcterms:W3CDTF">2020-09-02T22:32:32Z</dcterms:modified>
</cp:coreProperties>
</file>