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60" r:id="rId8"/>
    <p:sldId id="259" r:id="rId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9173761" val="971" rev64="64" revOS="3"/>
      <pr:smFileRevision xmlns:pr="smNativeData" dt="1599173761" val="101"/>
      <pr:guideOptions xmlns:pr="smNativeData" dt="159917376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7" d="100"/>
          <a:sy n="97" d="100"/>
        </p:scale>
        <p:origin x="2091" y="21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97" d="100"/>
          <a:sy n="97" d="100"/>
        </p:scale>
        <p:origin x="2091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69BD71-3F98-3C4B-D6D1-C91EF39F209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B3AD2B3-FDB6-6F24-F882-0B719CCC0E5E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C2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z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B3E2726-68B6-6BD1-F886-9E8469C80EC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v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3E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9439B3-FDF7-C1CF-B92C-0B9A77624F5E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16E74BA-F4FC-3B82-B2D6-02D73A98445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427F44-0AD2-1789-9CFA-FCDC31B46AA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299660-2EBB-7C60-F591-D835D8DF038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2DC7FE3-ADAF-8989-E164-5BDC312A170E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8948176-38F5-C177-BB2C-CE22CF624D9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8E94C38-76F5-BCBA-BB51-80EF021F4DD5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118539-7793-4473-DDA9-8126CBE72BD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6168A3-EDD3-349E-9DD9-1BCB26976B4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gXRR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gXRR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ly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43EA02-4CCC-161C-82FB-BA49A4B574EF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8336725-6BF5-6691-BB8B-9DC429C54DC8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A44C2F-6190-F1BA-DE1C-97EF025228C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2E58AE-E0D1-7BAE-9F96-16FB16D86943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9DE257D-33E4-8BD3-AA66-C5866B285C9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fz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4745524-6AD9-21A3-97CC-9CF61B8261C9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953D70-3EF9-C0CB-B72D-C89E7363419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0342A6-E8BB-56B4-F5BB-1EE10CF5034B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Rk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nE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T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CBF9BD-F3DA-9E0F-9473-055AB73D625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g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TE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B6CD1FF-B1A6-3927-E8D4-47729F9A1E1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7ED2AC06-4893-875A-DD6A-BE0FE2242BE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1E6365D8-96F3-3693-BDDB-60C62B954B3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MagSails - Sep. 3 update 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Codes for magnetic field and MHD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 algn="l"/>
            <a:r>
              <a:t>Mag. field of 1 m dia. loop 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gXRR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wMAALYJAADRKgAAIi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" y="1578610"/>
            <a:ext cx="6465570" cy="4782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val="SMDATA_13_gXRR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dEwAAuicAAFcfAAD6KQAAACAAACYAAAAIAAAA//////////8="/>
              </a:ext>
            </a:extLst>
          </p:cNvSpPr>
          <p:nvPr/>
        </p:nvSpPr>
        <p:spPr>
          <a:xfrm>
            <a:off x="3228975" y="6457950"/>
            <a:ext cx="186563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X (mm)</a:t>
            </a: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val="SMDATA_13_gXRR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Ht7e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mAAAAqREAACYDAABBGQAAACAAACYAAAAIAAAA//////////8="/>
              </a:ext>
            </a:extLst>
          </p:cNvSpPr>
          <p:nvPr/>
        </p:nvSpPr>
        <p:spPr>
          <a:xfrm rot="16185263">
            <a:off x="-288290" y="3305175"/>
            <a:ext cx="12344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Z (mm)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gXRR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zKwAAeBYAAC03AAC4GAAAACAAACYAAAAIAAAA//////////8="/>
              </a:ext>
            </a:extLst>
          </p:cNvSpPr>
          <p:nvPr/>
        </p:nvSpPr>
        <p:spPr>
          <a:xfrm>
            <a:off x="7103745" y="3652520"/>
            <a:ext cx="186563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B (mT)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SAw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 algn="l"/>
            <a:r>
              <a:rPr sz="3600"/>
              <a:t>B = 2.46E-07T is the nominal boundary; standoff dis ~ 4 m</a:t>
            </a:r>
            <a:r>
              <a:t> 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XRR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dEwAAuicAAFcfAAD6KQAAACAAACYAAAAIAAAA//////////8="/>
              </a:ext>
            </a:extLst>
          </p:cNvSpPr>
          <p:nvPr/>
        </p:nvSpPr>
        <p:spPr>
          <a:xfrm>
            <a:off x="3228975" y="6457950"/>
            <a:ext cx="186563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X (mm)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gXRR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mAAAAqREAACYDAABBGQAAACAAACYAAAAIAAAA//////////8="/>
              </a:ext>
            </a:extLst>
          </p:cNvSpPr>
          <p:nvPr/>
        </p:nvSpPr>
        <p:spPr>
          <a:xfrm rot="16185263">
            <a:off x="-288290" y="3305175"/>
            <a:ext cx="12344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Z (mm)</a:t>
            </a:r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gXRR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MQ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IwAAhSUAADsvAADFJwAAACAAACYAAAAIAAAA//////////8="/>
              </a:ext>
            </a:extLst>
          </p:cNvSpPr>
          <p:nvPr/>
        </p:nvSpPr>
        <p:spPr>
          <a:xfrm>
            <a:off x="5812155" y="6099175"/>
            <a:ext cx="186563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B (T)</a:t>
            </a:r>
          </a:p>
        </p:txBody>
      </p:sp>
      <p:pic>
        <p:nvPicPr>
          <p:cNvPr id="6" name="Picture1"/>
          <p:cNvPicPr>
            <a:picLocks noChangeAspect="1"/>
            <a:extLst>
              <a:ext uri="smNativeData">
                <pr:smNativeData xmlns:pr="smNativeData" val="SMDATA_15_gXRR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woo4F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gUAAFcLAABgKgAAF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1843405"/>
            <a:ext cx="6003290" cy="41840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XRR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X1w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Space Weather Model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XRR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F4bAAD/fwAA/38AAAAAAAAJAAAABAAAAID51g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JwoAAPg0AAAXDgAAACAAACYAAAAIAAAA//////////8="/>
              </a:ext>
            </a:extLst>
          </p:cNvSpPr>
          <p:nvPr/>
        </p:nvSpPr>
        <p:spPr>
          <a:xfrm>
            <a:off x="430530" y="1650365"/>
            <a:ext cx="818007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</a:pPr>
            <a:r>
              <a:t>I have the MHD code SWMF from University of Michigan.</a:t>
            </a:r>
          </a:p>
          <a:p>
            <a:pPr>
              <a:buFont typeface="Wingdings" pitchFamily="2" charset="2"/>
              <a:buChar char=""/>
            </a:pPr>
            <a:r>
              <a:t>Also have one of the developer’s in email contact for any potential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2020-09-02T22:17:27Z</dcterms:created>
  <dcterms:modified xsi:type="dcterms:W3CDTF">2020-09-03T22:56:01Z</dcterms:modified>
</cp:coreProperties>
</file>