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9" r:id="rId8"/>
    <p:sldId id="258" r:id="rId9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08576020" val="978" rev64="64" revOS="3"/>
      <pr:smFileRevision xmlns:pr="smNativeData" dt="1608576020" val="0"/>
      <pr:guideOptions xmlns:pr="smNativeData" dt="1608576020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128" d="100"/>
          <a:sy n="128" d="100"/>
        </p:scale>
        <p:origin x="1400" y="209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31" d="100"/>
        <a:sy n="31" d="100"/>
      </p:scale>
      <p:origin x="0" y="0"/>
    </p:cViewPr>
  </p:sorterViewPr>
  <p:notesViewPr>
    <p:cSldViewPr snapToObjects="1" showGuides="1">
      <p:cViewPr>
        <p:scale>
          <a:sx n="128" d="100"/>
          <a:sy n="128" d="100"/>
        </p:scale>
        <p:origin x="1400" y="209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FOzg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6CAB878-36FB-9F4E-B572-C01BF63C439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DA71233-7D90-F2E4-DE1F-8BB15C5128DE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FOzg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313FECB-85FE-4608-B0AB-735DB0E5462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AF6B219-57D7-A344-994E-A111FC006FF4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OzgX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FOzg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A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4CF52DD-93F9-9AA4-B777-65F11C39413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9D9D858-16B4-8C2E-FA61-E07B962F0CB5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FOzg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424A3CC-82D9-7155-979C-7400EDD2612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B24E3F2-BC86-7115-C89C-4A40ADD23E1F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Ozg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A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FOzg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A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7F2CAF3-BD8A-A73C-C44A-4B698404321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01C1E06-48DD-49E8-93A4-BEBD50EA65EB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FOzg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FOzg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1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wau0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9EC8B0C-42C4-B97D-8A54-B428C51A7CE1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/eV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ho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8A30E2F-61B5-F6F8-FB1B-97AD40550DC2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FOzg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QAI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A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FOzg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XE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FOzg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6Y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FOzg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Gg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mw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86D6A35-7BD5-389C-9BD5-8DC9249B6DD8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vI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r0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E201F34-7AA3-75E9-ED98-8CBC51D61BD9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eJ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5B32E88-C6D8-E6D8-960B-308D60456065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06B16FF-B1AD-3EE0-E3D3-47B5589D1512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4231AD9-97F9-76EC-B79B-61B954D54134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9C217DA-94E4-97E1-AA7A-62B459345C37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Ozg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AI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A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FOzg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FOzg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Y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495667-29C2-1CA0-8CF1-DFF518BF7A8A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FC44604-4AE2-91B0-AC7C-BCE508325AE9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Ozg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A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FOzg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A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FOzg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Y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B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6671904-4AEB-32EF-A5DF-BCBA579153E9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E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w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EE32B0A-44A3-B6DD-ED5B-B28865151BE7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BpY3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FOzg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62166F0B-458F-4399-C1AE-B3CC21E037E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jM6A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40436F49-07AD-1699-E3FB-F1CC21B515A4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Oz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A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10m dia, 100 A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FOzg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A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t>m = 10, 100, 1000 kg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FOzg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GwEAABsBAADAKgAAKCk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" y="179705"/>
            <a:ext cx="6769735" cy="65106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FOzg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OQEAACEBAADeKgAALik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" y="183515"/>
            <a:ext cx="6769735" cy="65106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FOzg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UwEAAFMBAAD4KgAAYCk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" y="215265"/>
            <a:ext cx="6769735" cy="65106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athul</cp:lastModifiedBy>
  <cp:revision>0</cp:revision>
  <dcterms:created xsi:type="dcterms:W3CDTF">2020-12-21T18:38:23Z</dcterms:created>
  <dcterms:modified xsi:type="dcterms:W3CDTF">2020-12-21T18:40:20Z</dcterms:modified>
</cp:coreProperties>
</file>