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57" r:id="rId7"/>
    <p:sldId id="258" r:id="rId8"/>
    <p:sldId id="261" r:id="rId9"/>
    <p:sldId id="262" r:id="rId10"/>
    <p:sldId id="259" r:id="rId11"/>
    <p:sldId id="260" r:id="rId12"/>
  </p:sldIdLst>
  <p:sldSz cx="9144000" cy="6858000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608580071" val="978" rev64="64" revOS="3"/>
      <pr:smFileRevision xmlns:pr="smNativeData" dt="1608580071" val="0"/>
      <pr:guideOptions xmlns:pr="smNativeData" dt="1608580071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84" d="100"/>
          <a:sy n="84" d="100"/>
        </p:scale>
        <p:origin x="282" y="1477"/>
      </p:cViewPr>
      <p:guideLst x="0" y="0">
        <p:guide orient="horz" pos="2160"/>
        <p:guide pos="2880"/>
      </p:guideLst>
    </p:cSldViewPr>
  </p:slideViewPr>
  <p:outlineViewPr>
    <p:cViewPr>
      <p:scale>
        <a:sx n="303" d="100"/>
        <a:sy n="303" d="100"/>
      </p:scale>
      <p:origin x="0" y="0"/>
    </p:cViewPr>
  </p:outlineViewPr>
  <p:sorterViewPr>
    <p:cViewPr>
      <p:scale>
        <a:sx n="13" d="100"/>
        <a:sy n="13" d="100"/>
      </p:scale>
      <p:origin x="0" y="0"/>
    </p:cViewPr>
  </p:sorterViewPr>
  <p:notesViewPr>
    <p:cSldViewPr snapToObjects="1" showGuides="1">
      <p:cViewPr>
        <p:scale>
          <a:sx n="84" d="100"/>
          <a:sy n="84" d="100"/>
        </p:scale>
        <p:origin x="282" y="1477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5/v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g0AAAg0AAAmFgAAEAAAACYAAAAIAAAAAQAAAAAAAAA=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5/vg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EAAAACYAAAAIAAAAAY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5/v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N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D78DD4A-04D0-2D2B-9EC0-F27E938E68A7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5/v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5/v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A05BAE7-A987-504C-C9BD-5F19F4F33F0A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5/v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5/vgX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5/v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7750881-CF8A-20FE-C4CD-39AB4683326C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5/v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5/v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054B50E-40AD-0143-E3EC-B616FBA215E3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5/vgXx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AEAAHA1AACwJQAAE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5/vgX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NgnAACwJQAAE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5/v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2E569CD-83DF-B09F-915D-75CA27136720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5/v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5/v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61D7FAD-E3DB-4889-95A5-15DC31EB6340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5/v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5/vg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5/v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0E28B16-589D-B77D-D35A-AE28C51425FB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5/v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5/v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F1FC4DA-94E2-4A32-ACA7-62678AE95A37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5/vg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EAAAACYAAAAIAAAAgY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>
              <a:defRPr cap="all"/>
            </a:pPr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5/vgX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REAAEI0AAAcGwAAEAAAACYAAAAIAAAAgY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5/v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618B150-1EFB-4D47-B5A0-E812FFEE43BD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5/v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5/v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6850874-3ADB-D0FE-953D-CCAB46736399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5/v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5/vg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EAAAACYAAAAIAAAAAYAAAAAAAAA=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5/vg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TdQ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EAAAACYAAAAIAAAAAYAAAAAAAAA=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5/v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AXdQ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6DE479A-D49B-8BB1-D566-22E409282377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5/v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1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5/v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Vm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48A7BBA-F4E9-DF8D-A732-02D8357C5157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5/v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5/vgX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QAI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QkAAKobAABhDQAAEAAAACYAAAAIAAAAgY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5/vg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tBUXc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obAACwJQAAEAAAACYAAAAIAAAAAYAAAAAAAAA="/>
              </a:ext>
            </a:extLst>
          </p:cNvSpPr>
          <p:nvPr>
            <p:ph idx="2"/>
          </p:nvPr>
        </p:nvSpPr>
        <p:spPr>
          <a:xfrm>
            <a:off x="45720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5/vgX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nU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cQkAAHA1AABhDQAAEAAAACYAAAAIAAAAgY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5/vg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XE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YQ0AAHA1AACwJQAAEAAAACYAAAAIAAAAAYAAAAAAAAA="/>
              </a:ext>
            </a:extLst>
          </p:cNvSpPr>
          <p:nvPr>
            <p:ph idx="4"/>
          </p:nvPr>
        </p:nvSpPr>
        <p:spPr>
          <a:xfrm>
            <a:off x="464693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5/v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1z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7A3C46A-24FA-F632-B41B-D2678A554287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5/v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UU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5/v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Db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B5B173D-73C6-0EE1-88E3-85B459AD7ED0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5/v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5/v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lLZ3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2C198DB-958F-946E-C179-633BD6373736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5/v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5/v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C5F9E9B-D5B1-0A68-FFE7-233DD0A90976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5/v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C9986C7-89F1-CC70-BF21-7F25C86F492A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5/v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wAZ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5/v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AF02616-58F7-A5D0-B948-AE8568064FFB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5/vgX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Ac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EAAAACYAAAAIAAAAgY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5/vg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E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5/vg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EAAAACYAAAAIAAAAAYAAAAAAAAA=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5/v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5D21EBF-F198-87E8-D66A-07BD50242052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5/v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5/v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F53A1B5-FBF2-0657-BCEB-0D02EFA54A58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5/vgX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iB0AAMYsAAAEIQAAEAAAACYAAAAIAAAAgY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5/vg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xgMAAMYsAAAWHQAAEAAAACYAAAAIAAAAAY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5/vg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U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BCEAAMYsAAD4JQAAEAAAACYAAAAIAAAAAYAAAAAAAAA="/>
              </a:ext>
            </a:extLst>
          </p:cNvSpPr>
          <p:nvPr>
            <p:ph idx="2"/>
          </p:nvPr>
        </p:nvSpPr>
        <p:spPr>
          <a:xfrm>
            <a:off x="1791970" y="5367020"/>
            <a:ext cx="5486400" cy="8051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5/v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gL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10D1BFD-B3DC-58ED-92B5-45B855FB6410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5/v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N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5/v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I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A856749-07E7-D091-A93D-F1C429735FA4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Default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5/v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N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//////////8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5/vg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//////////8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5/v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//////////8="/>
              </a:ext>
            </a:extLst>
          </p:cNvSpPr>
          <p:nvPr>
            <p:ph type="dt" sz="quarter" idx="2"/>
          </p:nvPr>
        </p:nvSpPr>
        <p:spPr>
          <a:xfrm>
            <a:off x="457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/>
            <a:fld id="{71EF614F-019C-BA97-D257-F7C22F1924A2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5/v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//////////8="/>
              </a:ext>
            </a:extLst>
          </p:cNvSpPr>
          <p:nvPr>
            <p:ph type="ftr" sz="quarter" idx="3"/>
          </p:nvPr>
        </p:nvSpPr>
        <p:spPr>
          <a:xfrm>
            <a:off x="3124200" y="6356985"/>
            <a:ext cx="2895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5/v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//////////8="/>
              </a:ext>
            </a:extLst>
          </p:cNvSpPr>
          <p:nvPr>
            <p:ph type="sldNum" sz="quarter" idx="4"/>
          </p:nvPr>
        </p:nvSpPr>
        <p:spPr>
          <a:xfrm>
            <a:off x="6553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/>
            <a:fld id="{7F8CFFF1-BF92-D909-DC34-495CB17A2A1C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5/v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4BAAAGg0AAAg0AAAmFgAAEAAAACYAAAAIAAAAAAAAAAAAAAA="/>
              </a:ext>
            </a:extLst>
          </p:cNvSpPr>
          <p:nvPr>
            <p:ph type="ctrTitle"/>
          </p:nvPr>
        </p:nvSpPr>
        <p:spPr/>
        <p:txBody>
          <a:bodyPr/>
          <a:lstStyle/>
          <a:p>
            <a:pPr/>
            <a:r>
              <a:t>Magsail De-orbit predictions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5/vgX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JbW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AAAAAAAAAAClKQAADSg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69735" cy="651065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5/vgX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1dHQ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AAAAAB4AAAClKQAAKyg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6769735" cy="651065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5/vgX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LAEAAOIAAADRKgAA7yg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43510"/>
            <a:ext cx="6769735" cy="651065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5/vgX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LAEAAFMBAADRKgAAYCk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215265"/>
            <a:ext cx="6769735" cy="651065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5/vgX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B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CwAAAAAAAACwKQAADSg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985" y="0"/>
            <a:ext cx="6769735" cy="651065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5/vgX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B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CwAAAN////+wKQAA7Cc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985" y="-20955"/>
            <a:ext cx="6769735" cy="651065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Basic Sans"/>
        <a:ea typeface="Basic Roman"/>
        <a:cs typeface="Basic Roman"/>
      </a:majorFont>
      <a:minorFont>
        <a:latin typeface="Basic Sans"/>
        <a:ea typeface="Basic Roman"/>
        <a:cs typeface="Basic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athul</cp:lastModifiedBy>
  <cp:revision>0</cp:revision>
  <dcterms:created xsi:type="dcterms:W3CDTF">2020-12-21T04:06:52Z</dcterms:created>
  <dcterms:modified xsi:type="dcterms:W3CDTF">2020-12-21T19:47:51Z</dcterms:modified>
</cp:coreProperties>
</file>