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608523833" val="971" rev64="64" revOS="3"/>
      <pr:smFileRevision xmlns:pr="smNativeData" dt="1608523833" val="0"/>
      <pr:guideOptions xmlns:pr="smNativeData" dt="1608523833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7" d="100"/>
          <a:sy n="97" d="100"/>
        </p:scale>
        <p:origin x="2091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97" d="100"/>
          <a:sy n="97" d="100"/>
        </p:scale>
        <p:origin x="2091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710D581-CFDA-4523-94A8-39769BE6626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CE4EC5C-1281-B11A-CF5C-E44FA21239B1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189AD0-9E82-4D6C-CCA0-6839D4EE3A3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87E9AC9-87E5-2B6C-ABC6-7139D4885D24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05580B-45B5-50AE-FBBD-B3FB16F30DE6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5D86FE2-ACD8-8D99-9660-5ACC212E600F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19B519E-D0CC-CEA7-8223-26F21F6D747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A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5F72C17-5988-A2DA-C64F-AF8F620130FA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SD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2E0C81-CFC3-7BFA-8D96-39AF42D87B6C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1D4C134-7AAC-8137-E26C-8C628F2214D9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ATd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AXdQ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D85A08E-C080-D056-CE3D-3603EE73386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Vm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831C413-5DF5-6432-BB89-AB678AC74DFE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OSD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tBUX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OSD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nU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XE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1z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6872E71-3FEB-D2D8-A53F-C98D6071539C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UU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Db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2A3FA73-3DBF-F60C-F11B-CB59B455079E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lLZ3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A5D8742-0CC7-0871-89E5-FA24C9AB7FAF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CE1467-2996-9BE2-D876-DFB75A382E8A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26B5217-598F-3EA4-C1D3-AFF11C9D37FA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wAZ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7124CFC-B2DA-47BA-94AA-44EF02E46211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c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8A96EBE-F0B5-FC98-FB11-06CD205F0D5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4677CEC-A2A9-328A-E7DF-54DF32911101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gL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BF28DE1-AFB6-A77B-F84A-592EC3040E0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N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3C741A6-E8CE-92B7-807F-1EE20F31764B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OSDg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DADC318-56D0-F835-9E15-A0608D5B68F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299A95F2-BCC4-CF63-8A22-4A36DB6C7C1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OSDg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Magsail De-orbit predictions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OSD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JbW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AAAAAClKQAADS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OSD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1dHQ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B4AAAClKQAAKy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OSD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wAAAAAAAACwKQAADSg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0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OSDg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B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wAAAN////+wKQAA7Cc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-20955"/>
            <a:ext cx="6769735" cy="65106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2020-12-21T04:06:52Z</dcterms:created>
  <dcterms:modified xsi:type="dcterms:W3CDTF">2020-12-21T04:10:33Z</dcterms:modified>
</cp:coreProperties>
</file>