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7117648" val="978" rev64="64" revOS="3"/>
      <pr:smFileRevision xmlns:pr="smNativeData" dt="1607117648" val="101"/>
      <pr:guideOptions xmlns:pr="smNativeData" dt="160711764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28" d="100"/>
          <a:sy n="128" d="100"/>
        </p:scale>
        <p:origin x="1400" y="209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31" d="100"/>
        <a:sy n="31" d="100"/>
      </p:scale>
      <p:origin x="0" y="0"/>
    </p:cViewPr>
  </p:sorterViewPr>
  <p:notesViewPr>
    <p:cSldViewPr snapToObjects="1" showGuides="1">
      <p:cViewPr>
        <p:scale>
          <a:sx n="128" d="100"/>
          <a:sy n="128" d="100"/>
        </p:scale>
        <p:origin x="1400" y="20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ieT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S9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8920ED-A383-DCD6-CD31-55836E7F3B0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AF5ED8E-C087-A01B-C94D-364EA3033F63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NE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P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52747B-35DF-0782-91EA-C3D73AA4679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mEl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Vq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0553E6-A8C6-50A5-88BD-5EF01DF37E0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gACC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693248A-C49B-C6D2-D52B-32876A65236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3859D9A-D4FE-D06B-B03D-223ED3734677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8EF0D28-6695-BAFB-DB57-90AE43192DC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0961F30-7E9D-C3E9-D32E-88BC516025D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B2ABA2D-63D6-7F4C-9892-9519F4DC6EC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0B0A59A-D48D-E553-C308-2206EB463577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93CC96-D8F7-C63A-B92B-2E6F82654F7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595EAF-E1BD-0CA8-F3E1-17FD10AF0542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UKv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UKv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910A7A-34F9-C4FC-B729-C2A94467419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A756A64-2AA7-209C-E9CD-DCC924831F8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3C196DC-92FE-9460-B079-6435D8374631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6DB483F-718B-8EBE-C563-87EB062D33D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8773EF-A190-D285-DE3F-57D03D712802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u5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7120966-28BA-47FF-F4AA-DEAA47E4028B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DE4D6EF-A1A0-B120-EE5C-57759812180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DA574-3AD2-7853-9C95-CC06EBDB6A9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U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H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5A34C2C-62E8-F6BA-A61B-94EF025550C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n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pU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C2D979-37F8-972F-B67A-C17A97344094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62BB6677-398F-EE90-C103-CFC5284D379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KvK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9B06A7D-3394-E59C-DA08-C5C924462C9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UKvKXx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NEMAAAWNAAA7R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083435"/>
            <a:ext cx="7893050" cy="22936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UKvK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DgvcG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0FgAAWxgAAFcfAAALGgAAECAAACYAAAAIAAAA//////////8="/>
              </a:ext>
            </a:extLst>
          </p:cNvSpPr>
          <p:nvPr/>
        </p:nvSpPr>
        <p:spPr>
          <a:xfrm>
            <a:off x="3731260" y="3959225"/>
            <a:ext cx="136334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AC power source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UKvK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oEQAA+xIAAAsaAACrFAAAECAAACYAAAAIAAAA//////////8="/>
              </a:ext>
            </a:extLst>
          </p:cNvSpPr>
          <p:nvPr/>
        </p:nvSpPr>
        <p:spPr>
          <a:xfrm>
            <a:off x="2870200" y="3085465"/>
            <a:ext cx="136334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Magsail wire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UKvK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pgIAABQNAAB8NgAAsRw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125980"/>
            <a:ext cx="8426450" cy="25380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UKvK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vDQAAWxgAABIWAAALGgAAECAAACYAAAAIAAAA//////////8="/>
              </a:ext>
            </a:extLst>
          </p:cNvSpPr>
          <p:nvPr/>
        </p:nvSpPr>
        <p:spPr>
          <a:xfrm>
            <a:off x="2224405" y="3959225"/>
            <a:ext cx="136334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AC power source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UKvK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uBgAAxhAAANYXAADtGgAAAAAAACYAAAAIAAAA//////////8="/>
              </a:ext>
            </a:extLst>
          </p:cNvSpPr>
          <p:nvPr/>
        </p:nvSpPr>
        <p:spPr>
          <a:xfrm>
            <a:off x="1004570" y="2726690"/>
            <a:ext cx="2870200" cy="16503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Textbox2"/>
          <p:cNvSpPr txBox="1">
            <a:extLst>
              <a:ext uri="smNativeData">
                <pr:smNativeData xmlns:pr="smNativeData" val="SMDATA_13_UKvK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pQ4AAKgRAABVEAAAACAAACYAAAAIAAAA//////////8="/>
              </a:ext>
            </a:extLst>
          </p:cNvSpPr>
          <p:nvPr/>
        </p:nvSpPr>
        <p:spPr>
          <a:xfrm>
            <a:off x="1865630" y="2380615"/>
            <a:ext cx="100457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Spacecraft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UKvK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wHAAAnhIAAFMlAABOFAAAECAAACYAAAAIAAAA//////////8="/>
              </a:ext>
            </a:extLst>
          </p:cNvSpPr>
          <p:nvPr/>
        </p:nvSpPr>
        <p:spPr>
          <a:xfrm>
            <a:off x="4704080" y="3026410"/>
            <a:ext cx="136334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Magsail wire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2020-12-04T20:45:31Z</dcterms:created>
  <dcterms:modified xsi:type="dcterms:W3CDTF">2020-12-04T21:34:08Z</dcterms:modified>
</cp:coreProperties>
</file>