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7106636" val="978" rev64="64" revOS="3"/>
      <pr:smFileRevision xmlns:pr="smNativeData" dt="1607106636" val="0"/>
      <pr:guideOptions xmlns:pr="smNativeData" dt="160710663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4" d="100"/>
          <a:sy n="84" d="100"/>
        </p:scale>
        <p:origin x="282" y="147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84" d="100"/>
          <a:sy n="84" d="100"/>
        </p:scale>
        <p:origin x="282" y="147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jMB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Dg9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7946F9F-D1BA-C199-F42C-27CC2162027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E7F637-79E8-B200-A65F-8F55B81150D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016BAB-E5E9-549D-A7B9-13C825F7514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CA047E-30AD-9FF2-E372-C6A74A3C159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M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0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280FFC1-8FAF-D509-E138-795CB176172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/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9U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5D7DEF-A1C8-088B-86E5-57DE33AB700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B5D78F-C1CE-E021-800D-37749943766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651E91-DFBF-30E8-F1DD-29BD5093077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DED3BB5-FBA0-B8CD-EE55-0D98751B185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juB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8X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8D147C-32C3-D8E2-8D35-C4B75A7B7B9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/eV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ED4AA-E4EB-5B22-A5B6-12779AF8534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23B677-39F1-7640-BF9B-CF15F8D5499A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TID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TID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60AB3C-72EE-355D-A0D8-8408E59656D1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3372FF-B1F0-6684-BE8B-47D13CC5481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A3617D-338C-F697-C21B-C5C22F55349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03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B71E07-49C2-E2E8-8C0F-BFBD50417AEA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F6FD1A-54B7-A30B-F94E-A25EB3000FF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157E0E-40E8-4088-A6AD-B6DD30E350E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DrDZ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167E87-C9FF-4388-B1AE-3FDD30E0476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3F3C45-0BD0-6ACA-9E87-FD9F72C968A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8A8B53-1DE7-DF7D-A932-EB28C57C5FB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A44146C-2287-11E2-C9FC-D4B75AB23F81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FB16BDB-95F2-E49D-BC09-63C825474A3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ID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D1243C0-8E90-47B5-DEAA-78E00DE4282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mf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BQAA5A8AAJEOAACKEgAAAAAAACYAAAAIAAAA//////////8="/>
              </a:ext>
            </a:extLst>
          </p:cNvSpPr>
          <p:nvPr/>
        </p:nvSpPr>
        <p:spPr>
          <a:xfrm>
            <a:off x="861060" y="2583180"/>
            <a:ext cx="1506855" cy="43053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Capacitor 1</a:t>
            </a:r>
          </a:p>
        </p:txBody>
      </p:sp>
      <p:sp>
        <p:nvSpPr>
          <p:cNvPr id="3" name="Line1"/>
          <p:cNvSpPr>
            <a:extLst>
              <a:ext uri="smNativeData">
                <pr:smNativeData xmlns:pr="smNativeData" val="SMDATA_13_TIDK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ACI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1CQAAihIAALcJAAD0FgAAAAAAACYAAAAIAAAA//////////8="/>
              </a:ext>
            </a:extLst>
          </p:cNvSpPr>
          <p:nvPr/>
        </p:nvSpPr>
        <p:spPr>
          <a:xfrm>
            <a:off x="1577975" y="3013710"/>
            <a:ext cx="1270" cy="71755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Line2"/>
          <p:cNvSpPr>
            <a:extLst>
              <a:ext uri="smNativeData">
                <pr:smNativeData xmlns:pr="smNativeData" val="SMDATA_13_TIDK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QEI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KwAAihIAAFArAAD0FgAAAAAAACYAAAAIAAAA//////////8="/>
              </a:ext>
            </a:extLst>
          </p:cNvSpPr>
          <p:nvPr/>
        </p:nvSpPr>
        <p:spPr>
          <a:xfrm>
            <a:off x="7039610" y="3013710"/>
            <a:ext cx="1270" cy="71755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TIDK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IFI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2CQAA9BYAAHwaAAD2FgAAAAAAACYAAAAIAAAA//////////8="/>
              </a:ext>
            </a:extLst>
          </p:cNvSpPr>
          <p:nvPr/>
        </p:nvSpPr>
        <p:spPr>
          <a:xfrm flipH="1" flipV="1">
            <a:off x="1578610" y="3731260"/>
            <a:ext cx="2726690" cy="127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Line4"/>
          <p:cNvSpPr>
            <a:extLst>
              <a:ext uri="smNativeData">
                <pr:smNativeData xmlns:pr="smNativeData" val="SMDATA_13_TIDK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wGI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eGwAA8hYAAHQrAAD0FgAAAAAAACYAAAAIAAAA//////////8="/>
              </a:ext>
            </a:extLst>
          </p:cNvSpPr>
          <p:nvPr/>
        </p:nvSpPr>
        <p:spPr>
          <a:xfrm flipH="1" flipV="1">
            <a:off x="4448810" y="3729990"/>
            <a:ext cx="2614930" cy="127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Line5"/>
          <p:cNvSpPr>
            <a:extLst>
              <a:ext uri="smNativeData">
                <pr:smNativeData xmlns:pr="smNativeData" val="SMDATA_13_TIDK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4JI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8GgAAwhYAAH4aAAAsGwAAAAAAACYAAAAIAAAA//////////8="/>
              </a:ext>
            </a:extLst>
          </p:cNvSpPr>
          <p:nvPr/>
        </p:nvSpPr>
        <p:spPr>
          <a:xfrm>
            <a:off x="4305300" y="3699510"/>
            <a:ext cx="1270" cy="71755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Line6"/>
          <p:cNvSpPr>
            <a:extLst>
              <a:ext uri="smNativeData">
                <pr:smNativeData xmlns:pr="smNativeData" val="SMDATA_13_TIDK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kLI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GwAAwhYAAF4bAAAsGwAAAAAAACYAAAAIAAAA//////////8="/>
              </a:ext>
            </a:extLst>
          </p:cNvSpPr>
          <p:nvPr/>
        </p:nvSpPr>
        <p:spPr>
          <a:xfrm>
            <a:off x="4447540" y="3699510"/>
            <a:ext cx="1270" cy="71755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Rectangle3"/>
          <p:cNvSpPr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FnPZhsatgBAVHbNyQKwDk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FgAA+hoAAJYfAADmHgAAAAAAACYAAAAIAAAA//////////8="/>
              </a:ext>
            </a:extLst>
          </p:cNvSpPr>
          <p:nvPr/>
        </p:nvSpPr>
        <p:spPr>
          <a:xfrm>
            <a:off x="3627755" y="4385310"/>
            <a:ext cx="1506855" cy="6375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AC power</a:t>
            </a:r>
          </a:p>
          <a:p>
            <a:pPr algn="ctr"/>
            <a:r>
              <a:t>source</a:t>
            </a:r>
          </a:p>
        </p:txBody>
      </p:sp>
      <p:sp>
        <p:nvSpPr>
          <p:cNvPr id="10" name="Rectangle2"/>
          <p:cNvSpPr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JgAA5A8AAB0wAACKEgAAAAAAACYAAAAIAAAA//////////8="/>
              </a:ext>
            </a:extLst>
          </p:cNvSpPr>
          <p:nvPr/>
        </p:nvSpPr>
        <p:spPr>
          <a:xfrm>
            <a:off x="6314440" y="2583180"/>
            <a:ext cx="1506855" cy="43053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Capacitor 2</a:t>
            </a:r>
          </a:p>
        </p:txBody>
      </p:sp>
      <p:sp>
        <p:nvSpPr>
          <p:cNvPr id="11" name="Textbox1"/>
          <p:cNvSpPr txBox="1">
            <a:extLst>
              <a:ext uri="smNativeData">
                <pr:smNativeData xmlns:pr="smNativeData" val="SMDATA_13_TIDK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DUC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ThQAACkZAACOFgAAACAAACYAAAAIAAAA//////////8="/>
              </a:ext>
            </a:extLst>
          </p:cNvSpPr>
          <p:nvPr/>
        </p:nvSpPr>
        <p:spPr>
          <a:xfrm>
            <a:off x="2367915" y="3300730"/>
            <a:ext cx="17221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Magsail wire</a:t>
            </a:r>
          </a:p>
        </p:txBody>
      </p:sp>
      <p:sp>
        <p:nvSpPr>
          <p:cNvPr id="12" name="Rectangle4"/>
          <p:cNvSpPr>
            <a:extLst>
              <a:ext uri="smNativeData">
                <pr:smNativeData xmlns:pr="smNativeData" val="SMDATA_13_TIDKXx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BQAAVQsAAJEOAAD7DQAAAAAAACYAAAAIAAAA//////////8="/>
              </a:ext>
            </a:extLst>
          </p:cNvSpPr>
          <p:nvPr/>
        </p:nvSpPr>
        <p:spPr>
          <a:xfrm>
            <a:off x="861060" y="1842135"/>
            <a:ext cx="1506855" cy="43053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Spacecraft</a:t>
            </a:r>
          </a:p>
        </p:txBody>
      </p:sp>
      <p:sp>
        <p:nvSpPr>
          <p:cNvPr id="13" name="Line7"/>
          <p:cNvSpPr>
            <a:extLst>
              <a:ext uri="smNativeData">
                <pr:smNativeData xmlns:pr="smNativeData" val="SMDATA_13_TIDK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M0aI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CQAA+w0AALYJAADYDwAAAAAAACYAAAAIAAAA//////////8="/>
              </a:ext>
            </a:extLst>
          </p:cNvSpPr>
          <p:nvPr/>
        </p:nvSpPr>
        <p:spPr>
          <a:xfrm flipH="1">
            <a:off x="1577340" y="2272665"/>
            <a:ext cx="1270" cy="302895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2020-12-04T18:24:20Z</dcterms:created>
  <dcterms:modified xsi:type="dcterms:W3CDTF">2020-12-04T18:30:36Z</dcterms:modified>
</cp:coreProperties>
</file>