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Identification of Digits using Neural Networks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705600" cy="1371600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                                                      By</a:t>
            </a:r>
          </a:p>
          <a:p>
            <a:pPr algn="r"/>
            <a:r>
              <a:rPr lang="en-US" dirty="0" err="1" smtClean="0"/>
              <a:t>Athul</a:t>
            </a:r>
            <a:r>
              <a:rPr lang="en-US" dirty="0" smtClean="0"/>
              <a:t> </a:t>
            </a:r>
            <a:r>
              <a:rPr lang="en-US" dirty="0" err="1" smtClean="0"/>
              <a:t>Shibu</a:t>
            </a:r>
            <a:endParaRPr lang="en-US" dirty="0" smtClean="0"/>
          </a:p>
          <a:p>
            <a:pPr algn="ctr"/>
            <a:r>
              <a:rPr lang="en-US" dirty="0" smtClean="0"/>
              <a:t>                                                                               2017118100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 Idea of what the Project looks like!!!!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438275"/>
            <a:ext cx="6057900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35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All Files of the Project!!!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7" y="1524000"/>
            <a:ext cx="799253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23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</a:t>
            </a:r>
            <a:r>
              <a:rPr lang="en-US" sz="6000" dirty="0" smtClean="0"/>
              <a:t>1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Access MNIST Database and Pickle it!!!!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153400" cy="458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18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</a:t>
            </a:r>
            <a:r>
              <a:rPr lang="en-US" sz="6000" dirty="0" smtClean="0"/>
              <a:t>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Train and Test the Neural Network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76387"/>
            <a:ext cx="83058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4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STEP </a:t>
            </a:r>
            <a:r>
              <a:rPr lang="en-US" sz="6000" dirty="0" smtClean="0"/>
              <a:t>3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Test Neural net with Real Pictures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36501"/>
            <a:ext cx="8105775" cy="4559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7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Pictures used for Final test of Neural Network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6850"/>
            <a:ext cx="82296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2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11 Unique Ways to Say 'Thank You' in an Email | Grammar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1700" y="-228600"/>
            <a:ext cx="13754100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44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Identification of Digits using Neural Networks</vt:lpstr>
      <vt:lpstr>An Idea of what the Project looks like!!!!</vt:lpstr>
      <vt:lpstr>All Files of the Project!!!</vt:lpstr>
      <vt:lpstr>STEP 1:  Access MNIST Database and Pickle it!!!!</vt:lpstr>
      <vt:lpstr>STEP 2: Train and Test the Neural Network</vt:lpstr>
      <vt:lpstr>STEP 3: Test Neural net with Real Pictures</vt:lpstr>
      <vt:lpstr>Pictures used for Final test of Neural Network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of Digits using Neural Networks</dc:title>
  <dc:creator>Athul Shibu</dc:creator>
  <cp:lastModifiedBy>HP</cp:lastModifiedBy>
  <cp:revision>6</cp:revision>
  <dcterms:created xsi:type="dcterms:W3CDTF">2006-08-16T00:00:00Z</dcterms:created>
  <dcterms:modified xsi:type="dcterms:W3CDTF">2020-05-22T09:03:58Z</dcterms:modified>
</cp:coreProperties>
</file>