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7" r:id="rId16"/>
    <p:sldId id="272" r:id="rId17"/>
    <p:sldId id="273" r:id="rId18"/>
    <p:sldId id="274" r:id="rId19"/>
    <p:sldId id="275" r:id="rId20"/>
    <p:sldId id="276" r:id="rId21"/>
    <p:sldId id="278" r:id="rId22"/>
    <p:sldId id="281" r:id="rId23"/>
    <p:sldId id="280" r:id="rId24"/>
    <p:sldId id="282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6EF6-1BC1-4C94-7A2D-5C56F53D5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F3617-EA20-C3BA-59B0-31D3E2CF3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6A8F6-B087-781C-DFFA-58B9D7CED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41D2-9129-4DC5-BC3E-89D694E2184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6276E-1A92-BA96-6803-B7A78019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F4424-29B4-FCB8-6355-E8003485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6A03-3AAC-478A-A117-EE00573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73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EAE3-CEFA-D1BC-C26C-73852C62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E7231-105C-5F71-340F-48AED6049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BD22B-8929-AABC-65D9-422DE46B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41D2-9129-4DC5-BC3E-89D694E2184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FFD50-8C6F-E305-A8CC-456BB0F1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1549E-34C5-8E66-CEE7-0924C8EA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6A03-3AAC-478A-A117-EE00573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56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E19F0-AF1D-7590-577D-8D9571D8B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B88EE-04DA-57D9-DF07-512A22284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295E6-E3F3-35E2-74A3-D6B056A1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41D2-9129-4DC5-BC3E-89D694E2184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89D23-5828-28CC-1D6F-8468C5B9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05EC4-6042-E1FE-6D65-8C00D414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6A03-3AAC-478A-A117-EE00573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46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FB74-A55E-F94E-5F74-D74B9B70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5828F-BAD6-98AF-A20E-5F0CD8C27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5652B-FFA5-7E11-B706-BADE55EFF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41D2-9129-4DC5-BC3E-89D694E2184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63A9D-8BCA-EBB6-7054-788A99973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2DD27-6EC7-E9EA-79B4-EA07B824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6A03-3AAC-478A-A117-EE00573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59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4B98-9423-8147-9A64-D2AB5F07D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9834B-4563-A144-D260-19DC38FD4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63AB7-6B1F-3DF1-F002-AB2F1F05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41D2-9129-4DC5-BC3E-89D694E2184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96D4-DF51-C4AB-75CE-7D80443E7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00B55-5BF6-6381-E268-20010DDF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6A03-3AAC-478A-A117-EE00573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72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2E5F-B89C-8749-D87D-3253CBA4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02CC4-8FDB-05B4-0B5A-D8C0947F1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32756-90C1-32EC-D974-EAC668B87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F4939-07A2-F88F-AA3C-5C25F531C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41D2-9129-4DC5-BC3E-89D694E2184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00555-066A-A07F-70FF-67611C41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E19ED-E776-700E-43CB-8C85E883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6A03-3AAC-478A-A117-EE00573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40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F5A5-F34D-8AB8-D907-338EBE278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0A1A1-3071-A017-A810-CA4183CE0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94C10-A0B1-9F79-C63C-4E48CA822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4386D-211F-7C92-F3B4-1EF09656F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1012C-5AC4-248A-7FB3-DED9AE43E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63004-3B1D-E027-301E-5A9DC339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41D2-9129-4DC5-BC3E-89D694E2184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10A90-65F9-DB8E-54D7-C8647FCA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42DC98-A2E1-027C-EECB-087996AF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6A03-3AAC-478A-A117-EE00573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47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EE940-FAB2-9045-A08B-FC6954DE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7ECF98-5C00-1C4C-1C45-33C41476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41D2-9129-4DC5-BC3E-89D694E2184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E041F-F238-F9C1-6E97-DE998C1A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08F02-0EED-E758-FA72-CF971AB1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6A03-3AAC-478A-A117-EE00573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09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8618C-BDC4-DC82-D56C-727DBD70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41D2-9129-4DC5-BC3E-89D694E2184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122F9-6282-0A19-91A7-25C67F2D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461AF-8243-8427-C9E3-6FE72520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6A03-3AAC-478A-A117-EE00573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2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AAE5-EA69-870A-6110-C975F1E5B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38520-2C1A-971B-F97B-5446885E1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E9D4F-D237-D1FC-E507-4B57742B3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13F66-F78B-ED20-357F-3BFF7128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41D2-9129-4DC5-BC3E-89D694E2184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38A8B-B6BC-D9F3-2A15-2FFA6783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D56DE-14E3-EEA6-F3A6-71A79643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6A03-3AAC-478A-A117-EE00573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4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D0E71-A0D8-E8C0-0559-506ACFA2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7CB8E3-4D18-DAE9-88F2-DF6D52769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5457F-C5E2-A89A-4E53-6971C2AB4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A4225-1BCF-1192-0AD1-395DF2EA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41D2-9129-4DC5-BC3E-89D694E2184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188C0-AC1A-2F00-ADB0-C09AF77B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3A008-430B-5526-DD15-779E2E12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6A03-3AAC-478A-A117-EE00573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48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3F5CAE-D2E8-EE37-A452-530D0EE1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38616-158F-8FAB-C24D-1D1A2CDC8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2FBC9-14A1-3557-1916-BEF27F633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F41D2-9129-4DC5-BC3E-89D694E2184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FAEC7-C947-B9EA-AD6D-2D131C0F8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C2787-3418-BB85-A6F4-97CBDE8EC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6A03-3AAC-478A-A117-EE00573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8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97AC-1C11-CEF3-F603-BED7ED3F0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60581"/>
          </a:xfrm>
        </p:spPr>
        <p:txBody>
          <a:bodyPr>
            <a:normAutofit/>
          </a:bodyPr>
          <a:lstStyle/>
          <a:p>
            <a:r>
              <a:rPr lang="en-IN" sz="9600" dirty="0">
                <a:latin typeface="Berlin Sans FB" panose="020E0602020502020306" pitchFamily="34" charset="0"/>
              </a:rPr>
              <a:t>EDA</a:t>
            </a:r>
            <a:endParaRPr lang="en-US" sz="9600" dirty="0">
              <a:latin typeface="Berlin Sans FB" panose="020E0602020502020306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B0551-5A69-D560-4DE4-7DC971B01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78870"/>
            <a:ext cx="9144000" cy="2278930"/>
          </a:xfrm>
        </p:spPr>
        <p:txBody>
          <a:bodyPr>
            <a:normAutofit/>
          </a:bodyPr>
          <a:lstStyle/>
          <a:p>
            <a:r>
              <a:rPr lang="en-IN" sz="6600" dirty="0">
                <a:latin typeface="Berlin Sans FB" panose="020E0602020502020306" pitchFamily="34" charset="0"/>
              </a:rPr>
              <a:t>Exploratory Data Analysis</a:t>
            </a:r>
            <a:endParaRPr lang="en-US" sz="66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415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4C40-7D5D-866E-9A51-B39E7E7AC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50" y="148310"/>
            <a:ext cx="4280555" cy="323032"/>
          </a:xfrm>
        </p:spPr>
        <p:txBody>
          <a:bodyPr>
            <a:normAutofit fontScale="90000"/>
          </a:bodyPr>
          <a:lstStyle/>
          <a:p>
            <a:r>
              <a:rPr lang="en-IN" sz="2800" dirty="0">
                <a:latin typeface="Berlin Sans FB" panose="020E0602020502020306" pitchFamily="34" charset="0"/>
              </a:rPr>
              <a:t>Target distribution is balanced</a:t>
            </a:r>
            <a:endParaRPr lang="en-US" sz="2800" dirty="0">
              <a:latin typeface="Berlin Sans FB" panose="020E0602020502020306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A859D1-923B-C1F1-7F23-EE904E7D6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74" y="656292"/>
            <a:ext cx="8207451" cy="567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81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2727A-D927-9243-2A9E-9408ABB542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dirty="0">
                <a:latin typeface="Berlin Sans FB" panose="020E0602020502020306" pitchFamily="34" charset="0"/>
              </a:rPr>
              <a:t>HYPERPARAMETER</a:t>
            </a:r>
            <a:endParaRPr lang="en-US" sz="8000" dirty="0">
              <a:latin typeface="Berlin Sans FB" panose="020E0602020502020306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03EA7-2747-536B-F7FF-2EC9503EE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Berlin Sans FB" panose="020E0602020502020306" pitchFamily="34" charset="0"/>
              </a:rPr>
              <a:t>TUNING</a:t>
            </a:r>
            <a:endParaRPr lang="en-US" sz="60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802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A34DDF-1E78-51DB-4CCE-197374D45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25" y="521718"/>
            <a:ext cx="9792549" cy="58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97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A5CC63-9C8E-9EAE-FA75-86794F5DD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069" y="395926"/>
            <a:ext cx="8239026" cy="605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38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C0A566-D96A-E398-C3E2-36342914F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482" y="301657"/>
            <a:ext cx="8022211" cy="623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82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DA57-E3F1-A072-3AB3-A09AA8B3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42" y="204869"/>
            <a:ext cx="10737915" cy="69067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dirty="0">
                <a:latin typeface="Berlin Sans FB" panose="020E0602020502020306" pitchFamily="34" charset="0"/>
              </a:rPr>
              <a:t>ROC CURVE</a:t>
            </a:r>
            <a:endParaRPr lang="en-US" sz="4800" dirty="0">
              <a:latin typeface="Berlin Sans FB" panose="020E0602020502020306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BB020-E329-F0CB-F4D6-A7725BCE0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508" y="1234911"/>
            <a:ext cx="6956982" cy="490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74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C560F-A022-2C72-ECE9-05B83A7371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dirty="0">
                <a:latin typeface="Berlin Sans FB" panose="020E0602020502020306" pitchFamily="34" charset="0"/>
              </a:rPr>
              <a:t>CONFUSION MATRIX</a:t>
            </a:r>
            <a:endParaRPr lang="en-US" sz="7200" dirty="0">
              <a:latin typeface="Berlin Sans FB" panose="020E0602020502020306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874B5-6F38-52F4-91DE-5CCAF411B9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Berlin Sans FB" panose="020E0602020502020306" pitchFamily="34" charset="0"/>
              </a:rPr>
              <a:t>LOGISTIC REGRESSION</a:t>
            </a:r>
            <a:endParaRPr lang="en-US" sz="40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607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25A55D-270C-42AE-09E3-06E0D3EF1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23" y="377072"/>
            <a:ext cx="7060676" cy="616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24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4E90C-F124-8DEF-0FC6-97832A804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A395-4783-D794-37D0-070D4101F2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dirty="0">
                <a:latin typeface="Berlin Sans FB" panose="020E0602020502020306" pitchFamily="34" charset="0"/>
              </a:rPr>
              <a:t>CONFUSION MATRIX</a:t>
            </a:r>
            <a:endParaRPr lang="en-US" sz="7200" dirty="0">
              <a:latin typeface="Berlin Sans FB" panose="020E0602020502020306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84E98-70A3-416A-EEDA-EF75DE47B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Berlin Sans FB" panose="020E0602020502020306" pitchFamily="34" charset="0"/>
              </a:rPr>
              <a:t>RANDOM FOREST</a:t>
            </a:r>
            <a:endParaRPr lang="en-US" sz="40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655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4B79-7CAB-004B-94B2-18E979E76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495" y="584462"/>
            <a:ext cx="8135332" cy="562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53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AC8F-37E5-75C1-B99B-2EA2A954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5456"/>
          </a:xfrm>
        </p:spPr>
        <p:txBody>
          <a:bodyPr/>
          <a:lstStyle/>
          <a:p>
            <a:r>
              <a:rPr lang="en-IN" dirty="0">
                <a:latin typeface="Berlin Sans FB" panose="020E0602020502020306" pitchFamily="34" charset="0"/>
              </a:rPr>
              <a:t>DATASET</a:t>
            </a:r>
            <a:r>
              <a:rPr lang="en-IN" dirty="0"/>
              <a:t> </a:t>
            </a:r>
            <a:r>
              <a:rPr lang="en-IN" dirty="0">
                <a:latin typeface="Berlin Sans FB" panose="020E0602020502020306" pitchFamily="34" charset="0"/>
              </a:rPr>
              <a:t>INFORMATION</a:t>
            </a:r>
            <a:endParaRPr lang="en-US" dirty="0">
              <a:latin typeface="Berlin Sans FB" panose="020E0602020502020306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F3C52-8A40-DA8C-9803-2A8AA3823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43" y="1690687"/>
            <a:ext cx="7880809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34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65BAD-37E0-5C10-162F-28E8D8B4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016"/>
            <a:ext cx="10515600" cy="652970"/>
          </a:xfrm>
        </p:spPr>
        <p:txBody>
          <a:bodyPr>
            <a:noAutofit/>
          </a:bodyPr>
          <a:lstStyle/>
          <a:p>
            <a:pPr algn="ctr"/>
            <a:r>
              <a:rPr lang="en-IN" sz="4800" dirty="0">
                <a:latin typeface="Berlin Sans FB" panose="020E0602020502020306" pitchFamily="34" charset="0"/>
              </a:rPr>
              <a:t>MODEL COMPARISION</a:t>
            </a:r>
            <a:endParaRPr lang="en-US" sz="4800" dirty="0">
              <a:latin typeface="Berlin Sans FB" panose="020E0602020502020306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5BD380-A00C-3C2F-CFCF-DE28664F4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5" y="1052234"/>
            <a:ext cx="75247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38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7A4E5-C7C3-6F6E-79B1-39204AD7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174"/>
            <a:ext cx="10515600" cy="83207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dirty="0">
                <a:latin typeface="Berlin Sans FB" panose="020E0602020502020306" pitchFamily="34" charset="0"/>
              </a:rPr>
              <a:t>DEPLOYMENT</a:t>
            </a:r>
            <a:endParaRPr lang="en-US" sz="6000" dirty="0">
              <a:latin typeface="Berlin Sans FB" panose="020E0602020502020306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BC805-6881-BA51-B724-AC7EC241A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83" y="1197204"/>
            <a:ext cx="9160034" cy="481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13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065D-3BCB-7B65-7FC7-7D6C7E05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737"/>
            <a:ext cx="10515600" cy="65297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Berlin Sans FB" panose="020E0602020502020306" pitchFamily="34" charset="0"/>
              </a:rPr>
              <a:t>STREAMLIT CONFIGURATION</a:t>
            </a:r>
            <a:endParaRPr lang="en-US" dirty="0">
              <a:latin typeface="Berlin Sans FB" panose="020E0602020502020306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F2DDC6-0E35-2812-DFCD-0D3380327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52" y="949750"/>
            <a:ext cx="11076495" cy="571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92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615C8A-0348-A8DB-06E3-429E19451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878" y="1621411"/>
            <a:ext cx="8352244" cy="5099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A26158-336F-EC76-10FB-362190F2B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880" y="213937"/>
            <a:ext cx="9678239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D91F-5FA6-0254-DA5F-4B91AE2DA1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Berlin Sans FB" panose="020E0602020502020306" pitchFamily="34" charset="0"/>
              </a:rPr>
              <a:t>PREDICTION RESULTS THROUGH STREAMLIT</a:t>
            </a:r>
            <a:endParaRPr lang="en-US" sz="4800" dirty="0">
              <a:latin typeface="Berlin Sans FB" panose="020E0602020502020306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D88AE-62A6-F034-D5F9-A9F55AB9B1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Berlin Sans FB" panose="020E0602020502020306" pitchFamily="34" charset="0"/>
              </a:rPr>
              <a:t>USING COMMAND PROMPT</a:t>
            </a:r>
            <a:endParaRPr lang="en-US" sz="36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968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83D586-94EA-FB5D-9F26-9B32E9B27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39" y="506476"/>
            <a:ext cx="11331922" cy="58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1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4B60AA-04E9-0694-099C-F6A84F0B7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76" y="93580"/>
            <a:ext cx="10831397" cy="35803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42499F-34EA-7B6B-D359-0B78E1CD4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76" y="3742442"/>
            <a:ext cx="10831397" cy="302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98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19BD-E4D2-DB61-64FB-8E7A9068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erlin Sans FB" panose="020E0602020502020306" pitchFamily="34" charset="0"/>
              </a:rPr>
              <a:t>PREDICTION RESULT</a:t>
            </a:r>
            <a:endParaRPr lang="en-US" dirty="0">
              <a:latin typeface="Berlin Sans FB" panose="020E0602020502020306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41ACA3-089E-5751-2A6C-5A65CEFAC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8" y="2096366"/>
            <a:ext cx="11170764" cy="294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77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AEEA-AFAF-293D-9936-EE4EA1BFC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291"/>
            <a:ext cx="10515600" cy="897674"/>
          </a:xfrm>
        </p:spPr>
        <p:txBody>
          <a:bodyPr/>
          <a:lstStyle/>
          <a:p>
            <a:pPr algn="ctr"/>
            <a:r>
              <a:rPr lang="en-IN" sz="4800" dirty="0">
                <a:latin typeface="Berlin Sans FB" panose="020E0602020502020306" pitchFamily="34" charset="0"/>
              </a:rPr>
              <a:t>HEATMAP</a:t>
            </a:r>
            <a:r>
              <a:rPr lang="en-IN" dirty="0">
                <a:latin typeface="Berlin Sans FB" panose="020E0602020502020306" pitchFamily="34" charset="0"/>
              </a:rPr>
              <a:t> : Missing data</a:t>
            </a:r>
            <a:endParaRPr lang="en-US" dirty="0">
              <a:latin typeface="Berlin Sans FB" panose="020E0602020502020306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D14BB2-2FA1-8DAC-F60B-A72D28814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873" y="1066965"/>
            <a:ext cx="6278253" cy="559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02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63D0-FEAD-015B-4CBA-6A5C18C9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>
                <a:latin typeface="Berlin Sans FB" panose="020E0602020502020306" pitchFamily="34" charset="0"/>
              </a:rPr>
              <a:t>VISUALIZATIONS</a:t>
            </a:r>
            <a:endParaRPr lang="en-US" dirty="0">
              <a:latin typeface="Berlin Sans FB" panose="020E0602020502020306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EC273D-4010-3A0B-F35C-5B0C93A37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5996"/>
            <a:ext cx="6466788" cy="51753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8F0630-D0CE-A375-290E-3D4BDA497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65" y="1693560"/>
            <a:ext cx="5438775" cy="479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91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71BB-32F7-91FF-B97C-9882E225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455"/>
            <a:ext cx="10515600" cy="869786"/>
          </a:xfrm>
        </p:spPr>
        <p:txBody>
          <a:bodyPr/>
          <a:lstStyle/>
          <a:p>
            <a:pPr algn="ctr"/>
            <a:r>
              <a:rPr lang="en-IN" dirty="0">
                <a:latin typeface="Berlin Sans FB" panose="020E0602020502020306" pitchFamily="34" charset="0"/>
              </a:rPr>
              <a:t>CORRELATION MATRIX AND HEATMAP</a:t>
            </a:r>
            <a:endParaRPr lang="en-US" dirty="0">
              <a:latin typeface="Berlin Sans FB" panose="020E0602020502020306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047080-B5AB-91F9-83B5-B8F5CFB07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423"/>
            <a:ext cx="6312605" cy="47746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C15691-4D82-419C-7AF1-B53D6A6CE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30" y="1484722"/>
            <a:ext cx="5152348" cy="484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14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BD32-5B12-DADD-F8CE-C21C844577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800" dirty="0">
                <a:latin typeface="Berlin Sans FB" panose="020E0602020502020306" pitchFamily="34" charset="0"/>
              </a:rPr>
              <a:t>MODEL BUILDING</a:t>
            </a:r>
            <a:endParaRPr lang="en-US" sz="8800" dirty="0">
              <a:latin typeface="Berlin Sans FB" panose="020E0602020502020306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3E2CE-C1FE-27DE-59EF-DA6B48BFA9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Berlin Sans FB" panose="020E0602020502020306" pitchFamily="34" charset="0"/>
              </a:rPr>
              <a:t>PROCESS</a:t>
            </a:r>
            <a:endParaRPr lang="en-US" sz="60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57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D96451-918B-801C-99D6-767948FC2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840" y="164969"/>
            <a:ext cx="7788315" cy="13675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2BDFC4-C1BB-564F-93A1-814ACC164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13" y="1725106"/>
            <a:ext cx="7513971" cy="496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56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6AFE5B-BAD2-476D-53F7-791BF3028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12" y="226243"/>
            <a:ext cx="8220173" cy="628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9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E45A-5B44-CAC0-2374-1BDC84B2C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310"/>
            <a:ext cx="10515600" cy="935774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Berlin Sans FB" panose="020E0602020502020306" pitchFamily="34" charset="0"/>
              </a:rPr>
              <a:t>ROC CURVE</a:t>
            </a:r>
            <a:endParaRPr lang="en-US" dirty="0">
              <a:latin typeface="Berlin Sans FB" panose="020E0602020502020306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E228C5-76B6-7BB8-2A79-BA807340B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604" y="1173284"/>
            <a:ext cx="8389855" cy="519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36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50</Words>
  <Application>Microsoft Office PowerPoint</Application>
  <PresentationFormat>Widescreen</PresentationFormat>
  <Paragraphs>23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Berlin Sans FB</vt:lpstr>
      <vt:lpstr>Calibri</vt:lpstr>
      <vt:lpstr>Calibri Light</vt:lpstr>
      <vt:lpstr>Office Theme</vt:lpstr>
      <vt:lpstr>EDA</vt:lpstr>
      <vt:lpstr>DATASET INFORMATION</vt:lpstr>
      <vt:lpstr>HEATMAP : Missing data</vt:lpstr>
      <vt:lpstr>VISUALIZATIONS</vt:lpstr>
      <vt:lpstr>CORRELATION MATRIX AND HEATMAP</vt:lpstr>
      <vt:lpstr>MODEL BUILDING</vt:lpstr>
      <vt:lpstr>PowerPoint Presentation</vt:lpstr>
      <vt:lpstr>PowerPoint Presentation</vt:lpstr>
      <vt:lpstr>ROC CURVE</vt:lpstr>
      <vt:lpstr>Target distribution is balanced</vt:lpstr>
      <vt:lpstr>HYPERPARAMETER</vt:lpstr>
      <vt:lpstr>PowerPoint Presentation</vt:lpstr>
      <vt:lpstr>PowerPoint Presentation</vt:lpstr>
      <vt:lpstr>PowerPoint Presentation</vt:lpstr>
      <vt:lpstr>ROC CURVE</vt:lpstr>
      <vt:lpstr>CONFUSION MATRIX</vt:lpstr>
      <vt:lpstr>PowerPoint Presentation</vt:lpstr>
      <vt:lpstr>CONFUSION MATRIX</vt:lpstr>
      <vt:lpstr>PowerPoint Presentation</vt:lpstr>
      <vt:lpstr>MODEL COMPARISION</vt:lpstr>
      <vt:lpstr>DEPLOYMENT</vt:lpstr>
      <vt:lpstr>STREAMLIT CONFIGURATION</vt:lpstr>
      <vt:lpstr>PowerPoint Presentation</vt:lpstr>
      <vt:lpstr>PREDICTION RESULTS THROUGH STREAMLIT</vt:lpstr>
      <vt:lpstr>PowerPoint Presentation</vt:lpstr>
      <vt:lpstr>PowerPoint Presentation</vt:lpstr>
      <vt:lpstr>PREDICTION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Ompreeth D R</dc:creator>
  <cp:lastModifiedBy>Ompreeth D R</cp:lastModifiedBy>
  <cp:revision>1</cp:revision>
  <dcterms:created xsi:type="dcterms:W3CDTF">2024-12-08T21:56:43Z</dcterms:created>
  <dcterms:modified xsi:type="dcterms:W3CDTF">2024-12-08T23:05:33Z</dcterms:modified>
</cp:coreProperties>
</file>