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A7D94-A4DB-33E6-A1C3-1F68CB9F7C13}" v="1" dt="2023-09-11T10:03:41.422"/>
    <p1510:client id="{15CEF01B-9373-43C7-A67A-7516298C411F}" v="1" dt="2023-09-03T13:48:27.471"/>
    <p1510:client id="{1721AC6B-5500-4CFE-AF96-BB67692736AC}" v="6" dt="2023-09-19T00:57:46.745"/>
    <p1510:client id="{2185B207-4757-4458-8700-78022DE0AF61}" v="3" dt="2023-09-19T02:30:26.557"/>
    <p1510:client id="{22C4FCC2-FC31-4D67-8FE4-207A74A5DDB4}" v="2" dt="2023-09-18T18:51:38.888"/>
    <p1510:client id="{3CBA8080-91EB-4336-B80C-69696BB8ADBF}" v="2" dt="2023-09-18T21:13:25.381"/>
    <p1510:client id="{63464460-1471-B898-576E-BE35D3CFC275}" v="1" dt="2023-09-12T07:36:31.243"/>
    <p1510:client id="{B0256031-52FC-435B-B553-2F94306B8066}" v="1" dt="2023-09-10T19:27:09.461"/>
    <p1510:client id="{D0F08B11-1CE2-467E-B95C-53EF0C81A9B1}" v="5" dt="2023-09-19T02:58:22.768"/>
    <p1510:client id="{FBD0F25C-CA32-45D1-ACA4-09A4E0A562B0}" v="1" dt="2023-09-18T20:19:31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man Khan" userId="S::salmankhan@kgpian.iitkgp.ac.in::9c295261-8286-4c60-b489-e03b94612823" providerId="AD" clId="Web-{FBD0F25C-CA32-45D1-ACA4-09A4E0A562B0}"/>
    <pc:docChg chg="modSld">
      <pc:chgData name="Salman Khan" userId="S::salmankhan@kgpian.iitkgp.ac.in::9c295261-8286-4c60-b489-e03b94612823" providerId="AD" clId="Web-{FBD0F25C-CA32-45D1-ACA4-09A4E0A562B0}" dt="2023-09-18T20:19:31.803" v="0" actId="1076"/>
      <pc:docMkLst>
        <pc:docMk/>
      </pc:docMkLst>
      <pc:sldChg chg="modSp">
        <pc:chgData name="Salman Khan" userId="S::salmankhan@kgpian.iitkgp.ac.in::9c295261-8286-4c60-b489-e03b94612823" providerId="AD" clId="Web-{FBD0F25C-CA32-45D1-ACA4-09A4E0A562B0}" dt="2023-09-18T20:19:31.803" v="0" actId="1076"/>
        <pc:sldMkLst>
          <pc:docMk/>
          <pc:sldMk cId="3125762324" sldId="257"/>
        </pc:sldMkLst>
        <pc:picChg chg="mod">
          <ac:chgData name="Salman Khan" userId="S::salmankhan@kgpian.iitkgp.ac.in::9c295261-8286-4c60-b489-e03b94612823" providerId="AD" clId="Web-{FBD0F25C-CA32-45D1-ACA4-09A4E0A562B0}" dt="2023-09-18T20:19:31.803" v="0" actId="1076"/>
          <ac:picMkLst>
            <pc:docMk/>
            <pc:sldMk cId="3125762324" sldId="257"/>
            <ac:picMk id="4" creationId="{7DFA8B26-C163-A6B2-BDCB-15FF08E5EB6F}"/>
          </ac:picMkLst>
        </pc:picChg>
      </pc:sldChg>
    </pc:docChg>
  </pc:docChgLst>
  <pc:docChgLst>
    <pc:chgData name="Kodi Shree Harsha" userId="S::ksharsha@iitkgp.ac.in::9538a111-99e3-456e-b6ec-c535c394d30a" providerId="AD" clId="Web-{22C4FCC2-FC31-4D67-8FE4-207A74A5DDB4}"/>
    <pc:docChg chg="modSld">
      <pc:chgData name="Kodi Shree Harsha" userId="S::ksharsha@iitkgp.ac.in::9538a111-99e3-456e-b6ec-c535c394d30a" providerId="AD" clId="Web-{22C4FCC2-FC31-4D67-8FE4-207A74A5DDB4}" dt="2023-09-18T18:51:38.888" v="1" actId="1076"/>
      <pc:docMkLst>
        <pc:docMk/>
      </pc:docMkLst>
      <pc:sldChg chg="modSp">
        <pc:chgData name="Kodi Shree Harsha" userId="S::ksharsha@iitkgp.ac.in::9538a111-99e3-456e-b6ec-c535c394d30a" providerId="AD" clId="Web-{22C4FCC2-FC31-4D67-8FE4-207A74A5DDB4}" dt="2023-09-18T18:51:38.888" v="1" actId="1076"/>
        <pc:sldMkLst>
          <pc:docMk/>
          <pc:sldMk cId="2087435265" sldId="260"/>
        </pc:sldMkLst>
        <pc:picChg chg="mod">
          <ac:chgData name="Kodi Shree Harsha" userId="S::ksharsha@iitkgp.ac.in::9538a111-99e3-456e-b6ec-c535c394d30a" providerId="AD" clId="Web-{22C4FCC2-FC31-4D67-8FE4-207A74A5DDB4}" dt="2023-09-18T18:51:38.888" v="1" actId="1076"/>
          <ac:picMkLst>
            <pc:docMk/>
            <pc:sldMk cId="2087435265" sldId="260"/>
            <ac:picMk id="4" creationId="{20DFB51B-AA4D-8FAA-D938-50AA727B4B8D}"/>
          </ac:picMkLst>
        </pc:picChg>
      </pc:sldChg>
    </pc:docChg>
  </pc:docChgLst>
  <pc:docChgLst>
    <pc:chgData name="Ankit Sahu" userId="S::theankitsahu@kgpian.iitkgp.ac.in::d26ddae9-7afd-450d-a6ad-9c641843086a" providerId="AD" clId="Web-{B0256031-52FC-435B-B553-2F94306B8066}"/>
    <pc:docChg chg="modSld">
      <pc:chgData name="Ankit Sahu" userId="S::theankitsahu@kgpian.iitkgp.ac.in::d26ddae9-7afd-450d-a6ad-9c641843086a" providerId="AD" clId="Web-{B0256031-52FC-435B-B553-2F94306B8066}" dt="2023-09-10T19:27:09.461" v="0" actId="1076"/>
      <pc:docMkLst>
        <pc:docMk/>
      </pc:docMkLst>
      <pc:sldChg chg="modSp">
        <pc:chgData name="Ankit Sahu" userId="S::theankitsahu@kgpian.iitkgp.ac.in::d26ddae9-7afd-450d-a6ad-9c641843086a" providerId="AD" clId="Web-{B0256031-52FC-435B-B553-2F94306B8066}" dt="2023-09-10T19:27:09.461" v="0" actId="1076"/>
        <pc:sldMkLst>
          <pc:docMk/>
          <pc:sldMk cId="1112983467" sldId="258"/>
        </pc:sldMkLst>
        <pc:picChg chg="mod">
          <ac:chgData name="Ankit Sahu" userId="S::theankitsahu@kgpian.iitkgp.ac.in::d26ddae9-7afd-450d-a6ad-9c641843086a" providerId="AD" clId="Web-{B0256031-52FC-435B-B553-2F94306B8066}" dt="2023-09-10T19:27:09.461" v="0" actId="1076"/>
          <ac:picMkLst>
            <pc:docMk/>
            <pc:sldMk cId="1112983467" sldId="258"/>
            <ac:picMk id="4" creationId="{59FB9B02-B334-B4AB-C255-897D75698FB9}"/>
          </ac:picMkLst>
        </pc:picChg>
      </pc:sldChg>
    </pc:docChg>
  </pc:docChgLst>
  <pc:docChgLst>
    <pc:chgData name="Akshat Srivastava" userId="S::lostseeker@kgpian.iitkgp.ac.in::74f09333-bb03-455f-b5ab-379615081224" providerId="AD" clId="Web-{1721AC6B-5500-4CFE-AF96-BB67692736AC}"/>
    <pc:docChg chg="modSld">
      <pc:chgData name="Akshat Srivastava" userId="S::lostseeker@kgpian.iitkgp.ac.in::74f09333-bb03-455f-b5ab-379615081224" providerId="AD" clId="Web-{1721AC6B-5500-4CFE-AF96-BB67692736AC}" dt="2023-09-19T00:57:46.745" v="5" actId="1076"/>
      <pc:docMkLst>
        <pc:docMk/>
      </pc:docMkLst>
      <pc:sldChg chg="modSp">
        <pc:chgData name="Akshat Srivastava" userId="S::lostseeker@kgpian.iitkgp.ac.in::74f09333-bb03-455f-b5ab-379615081224" providerId="AD" clId="Web-{1721AC6B-5500-4CFE-AF96-BB67692736AC}" dt="2023-09-19T00:57:46.745" v="5" actId="1076"/>
        <pc:sldMkLst>
          <pc:docMk/>
          <pc:sldMk cId="3125762324" sldId="257"/>
        </pc:sldMkLst>
        <pc:picChg chg="mod">
          <ac:chgData name="Akshat Srivastava" userId="S::lostseeker@kgpian.iitkgp.ac.in::74f09333-bb03-455f-b5ab-379615081224" providerId="AD" clId="Web-{1721AC6B-5500-4CFE-AF96-BB67692736AC}" dt="2023-09-19T00:57:44.510" v="4" actId="1076"/>
          <ac:picMkLst>
            <pc:docMk/>
            <pc:sldMk cId="3125762324" sldId="257"/>
            <ac:picMk id="4" creationId="{7DFA8B26-C163-A6B2-BDCB-15FF08E5EB6F}"/>
          </ac:picMkLst>
        </pc:picChg>
        <pc:picChg chg="mod">
          <ac:chgData name="Akshat Srivastava" userId="S::lostseeker@kgpian.iitkgp.ac.in::74f09333-bb03-455f-b5ab-379615081224" providerId="AD" clId="Web-{1721AC6B-5500-4CFE-AF96-BB67692736AC}" dt="2023-09-19T00:57:46.745" v="5" actId="1076"/>
          <ac:picMkLst>
            <pc:docMk/>
            <pc:sldMk cId="3125762324" sldId="257"/>
            <ac:picMk id="5" creationId="{733E9A38-D088-5092-5A90-481FC3D5FF26}"/>
          </ac:picMkLst>
        </pc:picChg>
      </pc:sldChg>
      <pc:sldChg chg="modSp">
        <pc:chgData name="Akshat Srivastava" userId="S::lostseeker@kgpian.iitkgp.ac.in::74f09333-bb03-455f-b5ab-379615081224" providerId="AD" clId="Web-{1721AC6B-5500-4CFE-AF96-BB67692736AC}" dt="2023-09-19T00:56:19.524" v="2" actId="1076"/>
        <pc:sldMkLst>
          <pc:docMk/>
          <pc:sldMk cId="2665387776" sldId="259"/>
        </pc:sldMkLst>
        <pc:picChg chg="mod modCrop">
          <ac:chgData name="Akshat Srivastava" userId="S::lostseeker@kgpian.iitkgp.ac.in::74f09333-bb03-455f-b5ab-379615081224" providerId="AD" clId="Web-{1721AC6B-5500-4CFE-AF96-BB67692736AC}" dt="2023-09-19T00:56:19.524" v="2" actId="1076"/>
          <ac:picMkLst>
            <pc:docMk/>
            <pc:sldMk cId="2665387776" sldId="259"/>
            <ac:picMk id="4" creationId="{84FE0ECA-5A5D-C124-57AE-9F528EFC8B7A}"/>
          </ac:picMkLst>
        </pc:picChg>
      </pc:sldChg>
    </pc:docChg>
  </pc:docChgLst>
  <pc:docChgLst>
    <pc:chgData name="Debajyoti Roy" userId="S::roydebajyoti183@kgpian.iitkgp.ac.in::d94c777c-528c-4250-8106-17463bd288ed" providerId="AD" clId="Web-{15CEF01B-9373-43C7-A67A-7516298C411F}"/>
    <pc:docChg chg="modSld">
      <pc:chgData name="Debajyoti Roy" userId="S::roydebajyoti183@kgpian.iitkgp.ac.in::d94c777c-528c-4250-8106-17463bd288ed" providerId="AD" clId="Web-{15CEF01B-9373-43C7-A67A-7516298C411F}" dt="2023-09-03T13:48:27.471" v="0" actId="1076"/>
      <pc:docMkLst>
        <pc:docMk/>
      </pc:docMkLst>
      <pc:sldChg chg="modSp">
        <pc:chgData name="Debajyoti Roy" userId="S::roydebajyoti183@kgpian.iitkgp.ac.in::d94c777c-528c-4250-8106-17463bd288ed" providerId="AD" clId="Web-{15CEF01B-9373-43C7-A67A-7516298C411F}" dt="2023-09-03T13:48:27.471" v="0" actId="1076"/>
        <pc:sldMkLst>
          <pc:docMk/>
          <pc:sldMk cId="3125762324" sldId="257"/>
        </pc:sldMkLst>
        <pc:picChg chg="mod">
          <ac:chgData name="Debajyoti Roy" userId="S::roydebajyoti183@kgpian.iitkgp.ac.in::d94c777c-528c-4250-8106-17463bd288ed" providerId="AD" clId="Web-{15CEF01B-9373-43C7-A67A-7516298C411F}" dt="2023-09-03T13:48:27.471" v="0" actId="1076"/>
          <ac:picMkLst>
            <pc:docMk/>
            <pc:sldMk cId="3125762324" sldId="257"/>
            <ac:picMk id="4" creationId="{7DFA8B26-C163-A6B2-BDCB-15FF08E5EB6F}"/>
          </ac:picMkLst>
        </pc:picChg>
      </pc:sldChg>
    </pc:docChg>
  </pc:docChgLst>
  <pc:docChgLst>
    <pc:chgData clId="Web-{007A7D94-A4DB-33E6-A1C3-1F68CB9F7C13}"/>
    <pc:docChg chg="modSld">
      <pc:chgData name="" userId="" providerId="" clId="Web-{007A7D94-A4DB-33E6-A1C3-1F68CB9F7C13}" dt="2023-09-11T10:03:41.422" v="0" actId="1076"/>
      <pc:docMkLst>
        <pc:docMk/>
      </pc:docMkLst>
      <pc:sldChg chg="modSp">
        <pc:chgData name="" userId="" providerId="" clId="Web-{007A7D94-A4DB-33E6-A1C3-1F68CB9F7C13}" dt="2023-09-11T10:03:41.422" v="0" actId="1076"/>
        <pc:sldMkLst>
          <pc:docMk/>
          <pc:sldMk cId="2087435265" sldId="260"/>
        </pc:sldMkLst>
        <pc:picChg chg="mod">
          <ac:chgData name="" userId="" providerId="" clId="Web-{007A7D94-A4DB-33E6-A1C3-1F68CB9F7C13}" dt="2023-09-11T10:03:41.422" v="0" actId="1076"/>
          <ac:picMkLst>
            <pc:docMk/>
            <pc:sldMk cId="2087435265" sldId="260"/>
            <ac:picMk id="4" creationId="{20DFB51B-AA4D-8FAA-D938-50AA727B4B8D}"/>
          </ac:picMkLst>
        </pc:picChg>
      </pc:sldChg>
    </pc:docChg>
  </pc:docChgLst>
  <pc:docChgLst>
    <pc:chgData name="Sai Gokul V" userId="S::saigokul2001@iitkgp.ac.in::e21cb549-1e6e-4544-95ed-ba9d3ab5d0f2" providerId="AD" clId="Web-{3CBA8080-91EB-4336-B80C-69696BB8ADBF}"/>
    <pc:docChg chg="addSld delSld">
      <pc:chgData name="Sai Gokul V" userId="S::saigokul2001@iitkgp.ac.in::e21cb549-1e6e-4544-95ed-ba9d3ab5d0f2" providerId="AD" clId="Web-{3CBA8080-91EB-4336-B80C-69696BB8ADBF}" dt="2023-09-18T21:13:25.381" v="1"/>
      <pc:docMkLst>
        <pc:docMk/>
      </pc:docMkLst>
      <pc:sldChg chg="new del">
        <pc:chgData name="Sai Gokul V" userId="S::saigokul2001@iitkgp.ac.in::e21cb549-1e6e-4544-95ed-ba9d3ab5d0f2" providerId="AD" clId="Web-{3CBA8080-91EB-4336-B80C-69696BB8ADBF}" dt="2023-09-18T21:13:25.381" v="1"/>
        <pc:sldMkLst>
          <pc:docMk/>
          <pc:sldMk cId="200205857" sldId="261"/>
        </pc:sldMkLst>
      </pc:sldChg>
    </pc:docChg>
  </pc:docChgLst>
  <pc:docChgLst>
    <pc:chgData name="Maalav Rajiv Shah" userId="S::maalavs@kgpian.iitkgp.ac.in::291b1fa0-8e8a-40e5-a9a3-7cfc4dfe1212" providerId="AD" clId="Web-{2185B207-4757-4458-8700-78022DE0AF61}"/>
    <pc:docChg chg="modSld">
      <pc:chgData name="Maalav Rajiv Shah" userId="S::maalavs@kgpian.iitkgp.ac.in::291b1fa0-8e8a-40e5-a9a3-7cfc4dfe1212" providerId="AD" clId="Web-{2185B207-4757-4458-8700-78022DE0AF61}" dt="2023-09-19T02:30:26.557" v="2" actId="14100"/>
      <pc:docMkLst>
        <pc:docMk/>
      </pc:docMkLst>
      <pc:sldChg chg="modSp">
        <pc:chgData name="Maalav Rajiv Shah" userId="S::maalavs@kgpian.iitkgp.ac.in::291b1fa0-8e8a-40e5-a9a3-7cfc4dfe1212" providerId="AD" clId="Web-{2185B207-4757-4458-8700-78022DE0AF61}" dt="2023-09-19T02:30:26.557" v="2" actId="14100"/>
        <pc:sldMkLst>
          <pc:docMk/>
          <pc:sldMk cId="2665387776" sldId="259"/>
        </pc:sldMkLst>
        <pc:picChg chg="mod">
          <ac:chgData name="Maalav Rajiv Shah" userId="S::maalavs@kgpian.iitkgp.ac.in::291b1fa0-8e8a-40e5-a9a3-7cfc4dfe1212" providerId="AD" clId="Web-{2185B207-4757-4458-8700-78022DE0AF61}" dt="2023-09-19T02:30:26.557" v="2" actId="14100"/>
          <ac:picMkLst>
            <pc:docMk/>
            <pc:sldMk cId="2665387776" sldId="259"/>
            <ac:picMk id="4" creationId="{84FE0ECA-5A5D-C124-57AE-9F528EFC8B7A}"/>
          </ac:picMkLst>
        </pc:picChg>
      </pc:sldChg>
    </pc:docChg>
  </pc:docChgLst>
  <pc:docChgLst>
    <pc:chgData name="B Trishaa" userId="S::b.trishaa@iitkgp.ac.in::9a74ada6-1e64-4651-9b20-f605169ee9a9" providerId="AD" clId="Web-{63464460-1471-B898-576E-BE35D3CFC275}"/>
    <pc:docChg chg="sldOrd">
      <pc:chgData name="B Trishaa" userId="S::b.trishaa@iitkgp.ac.in::9a74ada6-1e64-4651-9b20-f605169ee9a9" providerId="AD" clId="Web-{63464460-1471-B898-576E-BE35D3CFC275}" dt="2023-09-12T07:36:31.243" v="0"/>
      <pc:docMkLst>
        <pc:docMk/>
      </pc:docMkLst>
      <pc:sldChg chg="ord">
        <pc:chgData name="B Trishaa" userId="S::b.trishaa@iitkgp.ac.in::9a74ada6-1e64-4651-9b20-f605169ee9a9" providerId="AD" clId="Web-{63464460-1471-B898-576E-BE35D3CFC275}" dt="2023-09-12T07:36:31.243" v="0"/>
        <pc:sldMkLst>
          <pc:docMk/>
          <pc:sldMk cId="2665387776" sldId="259"/>
        </pc:sldMkLst>
      </pc:sldChg>
    </pc:docChg>
  </pc:docChgLst>
  <pc:docChgLst>
    <pc:chgData name="Priyanshi Dixit" userId="S::dixitpriyanshi@kgpian.iitkgp.ac.in::826b845d-eb5e-447e-ac67-0d2ce09c6f42" providerId="AD" clId="Web-{D0F08B11-1CE2-467E-B95C-53EF0C81A9B1}"/>
    <pc:docChg chg="modSld">
      <pc:chgData name="Priyanshi Dixit" userId="S::dixitpriyanshi@kgpian.iitkgp.ac.in::826b845d-eb5e-447e-ac67-0d2ce09c6f42" providerId="AD" clId="Web-{D0F08B11-1CE2-467E-B95C-53EF0C81A9B1}" dt="2023-09-19T02:58:22.768" v="4" actId="1076"/>
      <pc:docMkLst>
        <pc:docMk/>
      </pc:docMkLst>
      <pc:sldChg chg="modSp">
        <pc:chgData name="Priyanshi Dixit" userId="S::dixitpriyanshi@kgpian.iitkgp.ac.in::826b845d-eb5e-447e-ac67-0d2ce09c6f42" providerId="AD" clId="Web-{D0F08B11-1CE2-467E-B95C-53EF0C81A9B1}" dt="2023-09-19T02:58:22.768" v="4" actId="1076"/>
        <pc:sldMkLst>
          <pc:docMk/>
          <pc:sldMk cId="2665387776" sldId="259"/>
        </pc:sldMkLst>
        <pc:picChg chg="mod">
          <ac:chgData name="Priyanshi Dixit" userId="S::dixitpriyanshi@kgpian.iitkgp.ac.in::826b845d-eb5e-447e-ac67-0d2ce09c6f42" providerId="AD" clId="Web-{D0F08B11-1CE2-467E-B95C-53EF0C81A9B1}" dt="2023-09-19T02:58:22.768" v="4" actId="1076"/>
          <ac:picMkLst>
            <pc:docMk/>
            <pc:sldMk cId="2665387776" sldId="259"/>
            <ac:picMk id="4" creationId="{84FE0ECA-5A5D-C124-57AE-9F528EFC8B7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C13D-8379-C3B7-F0F7-5828E10E3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EEC01-1165-4C1A-7486-A6BEEC629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A448-4276-A2E1-B950-5D96B4B6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1433-6E7E-4E23-ABDC-D3D4A0EC50C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BA7DD-DFBD-87BF-8402-001D942D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344CE-96DD-B1E7-BB8B-5D08B971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B274-7DFB-4692-9F07-22A0F8099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33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FDA5-B8C5-4152-BE5E-94C3CB33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D24A0-8286-4068-01D1-327F0D5E0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926E9-1414-451D-E9D6-0CD7C273D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1433-6E7E-4E23-ABDC-D3D4A0EC50C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8BB3D-4CD0-4CEE-6D17-F463B8F8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18B9C-1DF1-D28E-5702-58A3A124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B274-7DFB-4692-9F07-22A0F8099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96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4C7F48-65A8-6785-A612-B45EA45EF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1AA7-EB29-8BBA-2313-027AFF771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72542-B107-75CB-EA5B-6FAED4FD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1433-6E7E-4E23-ABDC-D3D4A0EC50C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82D54-FFA6-7B75-ECF9-7995316C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5F192-E796-3B15-1AE6-72C25235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B274-7DFB-4692-9F07-22A0F8099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64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D8A7-6B41-BA6D-DF43-8ECE6F9C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22DEC-D2F2-F1F5-28F7-88443354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C9048-90A4-7E85-F20C-B5E2C8D7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1433-6E7E-4E23-ABDC-D3D4A0EC50C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4C4CD-C6A4-D671-63FD-299E90C2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B3B4E-7A1F-F113-7C10-B08CA703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B274-7DFB-4692-9F07-22A0F8099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01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AE4D-4141-8D65-E6EB-58A67F825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79ABD-D73F-D362-EC7F-8C81D5D54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C0FDE-D619-1A07-7EE6-CDDF6DD7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1433-6E7E-4E23-ABDC-D3D4A0EC50C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F281D-9500-E800-60DF-DD75753A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723E8-F231-DE22-1106-210A810D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B274-7DFB-4692-9F07-22A0F8099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1800-C7C5-2818-9A38-A867D15D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5E18-2E18-8947-3F56-8A51B4F1A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E7837-F94A-0188-C73A-8F02A7461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C0727-37C2-C473-B88D-5C186B8F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1433-6E7E-4E23-ABDC-D3D4A0EC50C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E07DB-2C1F-6AF1-6DD1-00E7F004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3CBE7-F3E7-E093-B32B-10AE93EE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B274-7DFB-4692-9F07-22A0F8099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87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CE0D-373A-BA70-268A-942575E5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568CA-4E99-90EC-27F4-28DAF9485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48ED0-2FDC-663C-1855-0D0B3FE55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9CB2E-D845-EC37-5DA1-ABC4ECF75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F407F-CD7F-BB36-1643-77E152836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25B3E-11A8-AB37-2067-E960E60B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1433-6E7E-4E23-ABDC-D3D4A0EC50C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A2BE0-634A-4DCD-1F1C-12E77609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A7A16-725D-CBF9-2E49-AFA1A9FD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B274-7DFB-4692-9F07-22A0F8099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44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685E-4EFC-69CD-71E4-D7A7B3A0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D6857-FF46-06C7-9AFC-2CE1F029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1433-6E7E-4E23-ABDC-D3D4A0EC50C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5C515-1721-84F6-839B-85ED97F2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1DCF5-BBAA-6CDE-62EC-ABF4C4B5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B274-7DFB-4692-9F07-22A0F8099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79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4B429-CCB4-FA31-C70F-93FF1669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1433-6E7E-4E23-ABDC-D3D4A0EC50C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D857B-1B46-B60D-C14D-D56979A1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A17B3-E166-96CF-7F03-8ECEA6DC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B274-7DFB-4692-9F07-22A0F8099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65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2074-E384-B042-F24D-CCAE593C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FE04-6D7F-6104-B67E-36601876B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2359C-7DE4-9E4D-D9B1-804F744E4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9A3A7-E415-D3EA-5137-66FF32E9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1433-6E7E-4E23-ABDC-D3D4A0EC50C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C4173-B92D-4783-7CC0-7CB05B6D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B8A4A-DA68-F406-26B2-0790FC0C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B274-7DFB-4692-9F07-22A0F8099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24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4A39-D08A-04E4-0C18-DE643AE3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38420-8427-0C49-C17D-89202F4B8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72ECD-1DB8-B652-2A98-460C15896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286DF-734B-E3E7-0F72-E576C4290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1433-6E7E-4E23-ABDC-D3D4A0EC50C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066F1-0B2D-F4F3-4A1B-925A0FF0B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18101-DED8-6C65-64F5-18ADBF4C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B274-7DFB-4692-9F07-22A0F8099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10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2D11F8-9183-42A9-A567-C448036D2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E369F-6EA3-8F03-F50D-642951F22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98C0C-EE61-DA48-9049-29B427AEE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F1433-6E7E-4E23-ABDC-D3D4A0EC50C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F6AD6-DE8D-1A63-AD13-B8CC48734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3E591-091E-8492-6504-DC3DDFB97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5B274-7DFB-4692-9F07-22A0F8099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8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FA8B26-C163-A6B2-BDCB-15FF08E5E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08" y="1093844"/>
            <a:ext cx="11148704" cy="2805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3E9A38-D088-5092-5A90-481FC3D5F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29" y="3892717"/>
            <a:ext cx="11262521" cy="964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576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FE0ECA-5A5D-C124-57AE-9F528EFC8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" t="3200" r="-1967" b="-2400"/>
          <a:stretch/>
        </p:blipFill>
        <p:spPr bwMode="auto">
          <a:xfrm>
            <a:off x="565563" y="1151773"/>
            <a:ext cx="11714718" cy="1175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538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E70F1-0F29-04BA-E9A0-1A1B81D23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0" y="381740"/>
            <a:ext cx="10936550" cy="5795223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B9B02-B334-B4AB-C255-897D75698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95" y="2004134"/>
            <a:ext cx="10491551" cy="2849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298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DFB51B-AA4D-8FAA-D938-50AA727B4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71" y="1609839"/>
            <a:ext cx="11241862" cy="31396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743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AAA1CE8DD0AD4CA78070DF888C823A" ma:contentTypeVersion="9" ma:contentTypeDescription="Create a new document." ma:contentTypeScope="" ma:versionID="b9cc8f90a7f2911192ae671a5e27d027">
  <xsd:schema xmlns:xsd="http://www.w3.org/2001/XMLSchema" xmlns:xs="http://www.w3.org/2001/XMLSchema" xmlns:p="http://schemas.microsoft.com/office/2006/metadata/properties" xmlns:ns2="bcfc9637-aeeb-4e64-940e-3ef82ad2a646" xmlns:ns3="d9caf2d4-e931-4baa-a697-7551686b38b5" targetNamespace="http://schemas.microsoft.com/office/2006/metadata/properties" ma:root="true" ma:fieldsID="d124973ed3c846415a96430aa0055fef" ns2:_="" ns3:_="">
    <xsd:import namespace="bcfc9637-aeeb-4e64-940e-3ef82ad2a646"/>
    <xsd:import namespace="d9caf2d4-e931-4baa-a697-7551686b38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fc9637-aeeb-4e64-940e-3ef82ad2a6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f4c94a80-5a04-40e8-aec5-0c41fe7450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af2d4-e931-4baa-a697-7551686b38b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a5df851a-a80b-4ed4-9cfa-fc8cbce509d4}" ma:internalName="TaxCatchAll" ma:showField="CatchAllData" ma:web="d9caf2d4-e931-4baa-a697-7551686b38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caf2d4-e931-4baa-a697-7551686b38b5" xsi:nil="true"/>
    <lcf76f155ced4ddcb4097134ff3c332f xmlns="bcfc9637-aeeb-4e64-940e-3ef82ad2a64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8C50AC2-7EF2-441D-8B2B-A69923455E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8FE1E3-368D-48D7-9537-FAE2F626C305}"/>
</file>

<file path=customXml/itemProps3.xml><?xml version="1.0" encoding="utf-8"?>
<ds:datastoreItem xmlns:ds="http://schemas.openxmlformats.org/officeDocument/2006/customXml" ds:itemID="{DDEC0E94-7DF7-447F-950B-5082A64AD50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Dripto Bakshi</dc:creator>
  <cp:revision>11</cp:revision>
  <dcterms:created xsi:type="dcterms:W3CDTF">2022-09-14T11:31:27Z</dcterms:created>
  <dcterms:modified xsi:type="dcterms:W3CDTF">2023-09-19T02:58:25Z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0x010100ADAAA1CE8DD0AD4CA78070DF888C823A</vt:lpwstr>
  </property>
</Properties>
</file>