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57" r:id="rId3"/>
    <p:sldId id="258" r:id="rId4"/>
    <p:sldId id="259" r:id="rId5"/>
    <p:sldId id="285" r:id="rId6"/>
    <p:sldId id="263" r:id="rId7"/>
    <p:sldId id="284" r:id="rId8"/>
    <p:sldId id="267" r:id="rId9"/>
    <p:sldId id="272" r:id="rId10"/>
    <p:sldId id="273" r:id="rId11"/>
    <p:sldId id="274" r:id="rId12"/>
    <p:sldId id="275" r:id="rId13"/>
    <p:sldId id="276" r:id="rId14"/>
    <p:sldId id="277" r:id="rId15"/>
    <p:sldId id="278" r:id="rId16"/>
    <p:sldId id="279" r:id="rId17"/>
    <p:sldId id="280" r:id="rId18"/>
    <p:sldId id="281" r:id="rId19"/>
    <p:sldId id="286"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1F6C1-6788-1221-E7A0-FA5E75C05A7E}" v="73" dt="2023-11-07T06:51:04.869"/>
    <p1510:client id="{4A4D0860-DA98-E9A0-E4AB-98283290C5B8}" v="2221" dt="2023-11-06T20:22:26.777"/>
    <p1510:client id="{79CD92C3-542E-4C57-89CA-B32AB77A4AB6}" v="73" dt="2023-11-06T12:01:45.667"/>
    <p1510:client id="{899CE6B5-94BD-8DB3-74C0-53D7317350BE}" v="69" dt="2023-11-07T05:50:46.523"/>
    <p1510:client id="{9A61F06A-2C20-3695-F648-3BA9A4CBA237}" v="9" dt="2023-11-06T13:10:26.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0.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10" Type="http://schemas.openxmlformats.org/officeDocument/2006/relationships/image" Target="../media/image58.svg"/><Relationship Id="rId4" Type="http://schemas.openxmlformats.org/officeDocument/2006/relationships/image" Target="../media/image52.svg"/><Relationship Id="rId9" Type="http://schemas.openxmlformats.org/officeDocument/2006/relationships/image" Target="../media/image57.png"/></Relationships>
</file>

<file path=ppt/diagrams/_rels/data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52.svg"/></Relationships>
</file>

<file path=ppt/diagrams/_rels/data13.xml.rels><?xml version="1.0" encoding="UTF-8" standalone="yes"?>
<Relationships xmlns="http://schemas.openxmlformats.org/package/2006/relationships"><Relationship Id="rId8" Type="http://schemas.openxmlformats.org/officeDocument/2006/relationships/image" Target="../media/image71.sv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svg"/><Relationship Id="rId1" Type="http://schemas.openxmlformats.org/officeDocument/2006/relationships/image" Target="../media/image64.png"/><Relationship Id="rId6" Type="http://schemas.openxmlformats.org/officeDocument/2006/relationships/image" Target="../media/image69.svg"/><Relationship Id="rId5" Type="http://schemas.openxmlformats.org/officeDocument/2006/relationships/image" Target="../media/image68.png"/><Relationship Id="rId10" Type="http://schemas.openxmlformats.org/officeDocument/2006/relationships/image" Target="../media/image73.svg"/><Relationship Id="rId4" Type="http://schemas.openxmlformats.org/officeDocument/2006/relationships/image" Target="../media/image67.svg"/><Relationship Id="rId9" Type="http://schemas.openxmlformats.org/officeDocument/2006/relationships/image" Target="../media/image72.png"/></Relationships>
</file>

<file path=ppt/diagrams/_rels/data14.xml.rels><?xml version="1.0" encoding="UTF-8" standalone="yes"?>
<Relationships xmlns="http://schemas.openxmlformats.org/package/2006/relationships"><Relationship Id="rId8" Type="http://schemas.openxmlformats.org/officeDocument/2006/relationships/image" Target="../media/image81.sv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svg"/><Relationship Id="rId1" Type="http://schemas.openxmlformats.org/officeDocument/2006/relationships/image" Target="../media/image74.png"/><Relationship Id="rId6" Type="http://schemas.openxmlformats.org/officeDocument/2006/relationships/image" Target="../media/image79.svg"/><Relationship Id="rId5" Type="http://schemas.openxmlformats.org/officeDocument/2006/relationships/image" Target="../media/image78.png"/><Relationship Id="rId10" Type="http://schemas.openxmlformats.org/officeDocument/2006/relationships/image" Target="../media/image83.svg"/><Relationship Id="rId4" Type="http://schemas.openxmlformats.org/officeDocument/2006/relationships/image" Target="../media/image77.svg"/><Relationship Id="rId9" Type="http://schemas.openxmlformats.org/officeDocument/2006/relationships/image" Target="../media/image82.png"/></Relationships>
</file>

<file path=ppt/diagrams/_rels/data15.xml.rels><?xml version="1.0" encoding="UTF-8" standalone="yes"?>
<Relationships xmlns="http://schemas.openxmlformats.org/package/2006/relationships"><Relationship Id="rId8" Type="http://schemas.openxmlformats.org/officeDocument/2006/relationships/image" Target="../media/image92.sv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svg"/><Relationship Id="rId1" Type="http://schemas.openxmlformats.org/officeDocument/2006/relationships/image" Target="../media/image85.png"/><Relationship Id="rId6" Type="http://schemas.openxmlformats.org/officeDocument/2006/relationships/image" Target="../media/image90.svg"/><Relationship Id="rId5" Type="http://schemas.openxmlformats.org/officeDocument/2006/relationships/image" Target="../media/image89.png"/><Relationship Id="rId4" Type="http://schemas.openxmlformats.org/officeDocument/2006/relationships/image" Target="../media/image88.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ata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ata7.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_rels/data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10" Type="http://schemas.openxmlformats.org/officeDocument/2006/relationships/image" Target="../media/image58.svg"/><Relationship Id="rId4" Type="http://schemas.openxmlformats.org/officeDocument/2006/relationships/image" Target="../media/image52.svg"/><Relationship Id="rId9" Type="http://schemas.openxmlformats.org/officeDocument/2006/relationships/image" Target="../media/image57.png"/></Relationships>
</file>

<file path=ppt/diagrams/_rels/drawing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52.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71.sv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svg"/><Relationship Id="rId1" Type="http://schemas.openxmlformats.org/officeDocument/2006/relationships/image" Target="../media/image64.png"/><Relationship Id="rId6" Type="http://schemas.openxmlformats.org/officeDocument/2006/relationships/image" Target="../media/image69.svg"/><Relationship Id="rId5" Type="http://schemas.openxmlformats.org/officeDocument/2006/relationships/image" Target="../media/image68.png"/><Relationship Id="rId10" Type="http://schemas.openxmlformats.org/officeDocument/2006/relationships/image" Target="../media/image73.svg"/><Relationship Id="rId4" Type="http://schemas.openxmlformats.org/officeDocument/2006/relationships/image" Target="../media/image67.svg"/><Relationship Id="rId9" Type="http://schemas.openxmlformats.org/officeDocument/2006/relationships/image" Target="../media/image72.png"/></Relationships>
</file>

<file path=ppt/diagrams/_rels/drawing14.xml.rels><?xml version="1.0" encoding="UTF-8" standalone="yes"?>
<Relationships xmlns="http://schemas.openxmlformats.org/package/2006/relationships"><Relationship Id="rId8" Type="http://schemas.openxmlformats.org/officeDocument/2006/relationships/image" Target="../media/image81.sv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svg"/><Relationship Id="rId1" Type="http://schemas.openxmlformats.org/officeDocument/2006/relationships/image" Target="../media/image74.png"/><Relationship Id="rId6" Type="http://schemas.openxmlformats.org/officeDocument/2006/relationships/image" Target="../media/image79.svg"/><Relationship Id="rId5" Type="http://schemas.openxmlformats.org/officeDocument/2006/relationships/image" Target="../media/image78.png"/><Relationship Id="rId10" Type="http://schemas.openxmlformats.org/officeDocument/2006/relationships/image" Target="../media/image83.svg"/><Relationship Id="rId4" Type="http://schemas.openxmlformats.org/officeDocument/2006/relationships/image" Target="../media/image77.svg"/><Relationship Id="rId9" Type="http://schemas.openxmlformats.org/officeDocument/2006/relationships/image" Target="../media/image82.png"/></Relationships>
</file>

<file path=ppt/diagrams/_rels/drawing15.xml.rels><?xml version="1.0" encoding="UTF-8" standalone="yes"?>
<Relationships xmlns="http://schemas.openxmlformats.org/package/2006/relationships"><Relationship Id="rId8" Type="http://schemas.openxmlformats.org/officeDocument/2006/relationships/image" Target="../media/image92.sv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svg"/><Relationship Id="rId1" Type="http://schemas.openxmlformats.org/officeDocument/2006/relationships/image" Target="../media/image85.png"/><Relationship Id="rId6" Type="http://schemas.openxmlformats.org/officeDocument/2006/relationships/image" Target="../media/image90.svg"/><Relationship Id="rId5" Type="http://schemas.openxmlformats.org/officeDocument/2006/relationships/image" Target="../media/image89.png"/><Relationship Id="rId4" Type="http://schemas.openxmlformats.org/officeDocument/2006/relationships/image" Target="../media/image8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_rels/drawing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31FF2-6481-4368-B933-3FEA1E8D044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4CD579C-86FE-4BC1-A7EC-262BF2E786C0}">
      <dgm:prSet/>
      <dgm:spPr/>
      <dgm:t>
        <a:bodyPr/>
        <a:lstStyle/>
        <a:p>
          <a:r>
            <a:rPr lang="en-US"/>
            <a:t>Speech recognition is a technology that enables machines to convert spoken language into written text or machine-readable data.</a:t>
          </a:r>
        </a:p>
      </dgm:t>
    </dgm:pt>
    <dgm:pt modelId="{5651C816-1285-4FDA-9BAE-2F53E245D169}" type="parTrans" cxnId="{68D77B82-FC7F-4BB4-B47E-973B9E38F7FE}">
      <dgm:prSet/>
      <dgm:spPr/>
      <dgm:t>
        <a:bodyPr/>
        <a:lstStyle/>
        <a:p>
          <a:endParaRPr lang="en-US"/>
        </a:p>
      </dgm:t>
    </dgm:pt>
    <dgm:pt modelId="{0A3A961E-A072-4841-9045-EE7636DEF54A}" type="sibTrans" cxnId="{68D77B82-FC7F-4BB4-B47E-973B9E38F7FE}">
      <dgm:prSet/>
      <dgm:spPr/>
      <dgm:t>
        <a:bodyPr/>
        <a:lstStyle/>
        <a:p>
          <a:endParaRPr lang="en-US"/>
        </a:p>
      </dgm:t>
    </dgm:pt>
    <dgm:pt modelId="{31A44A52-3FD9-4C52-999D-FE49636F524E}">
      <dgm:prSet/>
      <dgm:spPr/>
      <dgm:t>
        <a:bodyPr/>
        <a:lstStyle/>
        <a:p>
          <a:r>
            <a:rPr lang="en-US"/>
            <a:t>The primary goal of speech recognition is to accurately transcribe and interpret spoken language, making it possible for computers to understand and interact with humans using voice as an input modality.</a:t>
          </a:r>
        </a:p>
      </dgm:t>
    </dgm:pt>
    <dgm:pt modelId="{4446C237-2CF3-41FB-A00C-F2B12D48E8BE}" type="parTrans" cxnId="{E3216767-DB17-4E9B-97A0-1F33C76D1583}">
      <dgm:prSet/>
      <dgm:spPr/>
      <dgm:t>
        <a:bodyPr/>
        <a:lstStyle/>
        <a:p>
          <a:endParaRPr lang="en-US"/>
        </a:p>
      </dgm:t>
    </dgm:pt>
    <dgm:pt modelId="{775C7F54-DA5E-450B-B62B-CB4E54E29FEB}" type="sibTrans" cxnId="{E3216767-DB17-4E9B-97A0-1F33C76D1583}">
      <dgm:prSet/>
      <dgm:spPr/>
      <dgm:t>
        <a:bodyPr/>
        <a:lstStyle/>
        <a:p>
          <a:endParaRPr lang="en-US"/>
        </a:p>
      </dgm:t>
    </dgm:pt>
    <dgm:pt modelId="{6D5D1B93-AE15-496E-8A85-A342672DF73A}">
      <dgm:prSet/>
      <dgm:spPr/>
      <dgm:t>
        <a:bodyPr/>
        <a:lstStyle/>
        <a:p>
          <a:r>
            <a:rPr lang="en-US"/>
            <a:t>This has a wide range of applications, from voice assistants like Siri and Alexa, YouTube captioning to transcription services, accessibility tools for people with disabilities etc.</a:t>
          </a:r>
        </a:p>
      </dgm:t>
    </dgm:pt>
    <dgm:pt modelId="{3387E4D8-F5D5-4C7D-9318-63F8CE2E41EA}" type="parTrans" cxnId="{081F5093-ABC2-44B3-81DD-864DB598920C}">
      <dgm:prSet/>
      <dgm:spPr/>
      <dgm:t>
        <a:bodyPr/>
        <a:lstStyle/>
        <a:p>
          <a:endParaRPr lang="en-US"/>
        </a:p>
      </dgm:t>
    </dgm:pt>
    <dgm:pt modelId="{FC6FAAFA-D921-4551-AE10-2B3C1B532A60}" type="sibTrans" cxnId="{081F5093-ABC2-44B3-81DD-864DB598920C}">
      <dgm:prSet/>
      <dgm:spPr/>
      <dgm:t>
        <a:bodyPr/>
        <a:lstStyle/>
        <a:p>
          <a:endParaRPr lang="en-US"/>
        </a:p>
      </dgm:t>
    </dgm:pt>
    <dgm:pt modelId="{936B011E-0757-4EA3-AA36-16F4EFB3D4EA}" type="pres">
      <dgm:prSet presAssocID="{50B31FF2-6481-4368-B933-3FEA1E8D0449}" presName="root" presStyleCnt="0">
        <dgm:presLayoutVars>
          <dgm:dir/>
          <dgm:resizeHandles val="exact"/>
        </dgm:presLayoutVars>
      </dgm:prSet>
      <dgm:spPr/>
    </dgm:pt>
    <dgm:pt modelId="{7C266A1C-CEEA-4211-93A2-814EE6141910}" type="pres">
      <dgm:prSet presAssocID="{24CD579C-86FE-4BC1-A7EC-262BF2E786C0}" presName="compNode" presStyleCnt="0"/>
      <dgm:spPr/>
    </dgm:pt>
    <dgm:pt modelId="{ADC0F4C0-DA8F-46C7-B05A-444B5DC693F8}" type="pres">
      <dgm:prSet presAssocID="{24CD579C-86FE-4BC1-A7EC-262BF2E786C0}" presName="bgRect" presStyleLbl="bgShp" presStyleIdx="0" presStyleCnt="3"/>
      <dgm:spPr/>
    </dgm:pt>
    <dgm:pt modelId="{5CFF8D3D-1C4F-41EA-B602-0A9924CC31C6}" type="pres">
      <dgm:prSet presAssocID="{24CD579C-86FE-4BC1-A7EC-262BF2E786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dcast"/>
        </a:ext>
      </dgm:extLst>
    </dgm:pt>
    <dgm:pt modelId="{0840D53A-3037-4CCB-9283-7ACB9BEE2F31}" type="pres">
      <dgm:prSet presAssocID="{24CD579C-86FE-4BC1-A7EC-262BF2E786C0}" presName="spaceRect" presStyleCnt="0"/>
      <dgm:spPr/>
    </dgm:pt>
    <dgm:pt modelId="{4A903204-DD37-4369-AD65-B12936D57C32}" type="pres">
      <dgm:prSet presAssocID="{24CD579C-86FE-4BC1-A7EC-262BF2E786C0}" presName="parTx" presStyleLbl="revTx" presStyleIdx="0" presStyleCnt="3">
        <dgm:presLayoutVars>
          <dgm:chMax val="0"/>
          <dgm:chPref val="0"/>
        </dgm:presLayoutVars>
      </dgm:prSet>
      <dgm:spPr/>
    </dgm:pt>
    <dgm:pt modelId="{03B8C4FE-C4B6-4E08-BBAB-66ABEA649631}" type="pres">
      <dgm:prSet presAssocID="{0A3A961E-A072-4841-9045-EE7636DEF54A}" presName="sibTrans" presStyleCnt="0"/>
      <dgm:spPr/>
    </dgm:pt>
    <dgm:pt modelId="{9F9352C7-82C1-49B9-BF5F-4100876E5984}" type="pres">
      <dgm:prSet presAssocID="{31A44A52-3FD9-4C52-999D-FE49636F524E}" presName="compNode" presStyleCnt="0"/>
      <dgm:spPr/>
    </dgm:pt>
    <dgm:pt modelId="{A4CB4EA3-A082-4363-A26B-C744BBA94556}" type="pres">
      <dgm:prSet presAssocID="{31A44A52-3FD9-4C52-999D-FE49636F524E}" presName="bgRect" presStyleLbl="bgShp" presStyleIdx="1" presStyleCnt="3"/>
      <dgm:spPr/>
    </dgm:pt>
    <dgm:pt modelId="{E585A967-6AE0-4E1C-B291-A4DA47B3EC80}" type="pres">
      <dgm:prSet presAssocID="{31A44A52-3FD9-4C52-999D-FE49636F524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ngue"/>
        </a:ext>
      </dgm:extLst>
    </dgm:pt>
    <dgm:pt modelId="{024280AC-2339-473F-A948-4FBFCFFB3EA4}" type="pres">
      <dgm:prSet presAssocID="{31A44A52-3FD9-4C52-999D-FE49636F524E}" presName="spaceRect" presStyleCnt="0"/>
      <dgm:spPr/>
    </dgm:pt>
    <dgm:pt modelId="{9EAC0CA1-6534-490F-B28E-61714736022C}" type="pres">
      <dgm:prSet presAssocID="{31A44A52-3FD9-4C52-999D-FE49636F524E}" presName="parTx" presStyleLbl="revTx" presStyleIdx="1" presStyleCnt="3">
        <dgm:presLayoutVars>
          <dgm:chMax val="0"/>
          <dgm:chPref val="0"/>
        </dgm:presLayoutVars>
      </dgm:prSet>
      <dgm:spPr/>
    </dgm:pt>
    <dgm:pt modelId="{99ADE6FE-AD39-4F1A-9504-4F1D3CD6BD4F}" type="pres">
      <dgm:prSet presAssocID="{775C7F54-DA5E-450B-B62B-CB4E54E29FEB}" presName="sibTrans" presStyleCnt="0"/>
      <dgm:spPr/>
    </dgm:pt>
    <dgm:pt modelId="{9B2A8ADD-D5EB-4C48-86CD-F311EDA0A885}" type="pres">
      <dgm:prSet presAssocID="{6D5D1B93-AE15-496E-8A85-A342672DF73A}" presName="compNode" presStyleCnt="0"/>
      <dgm:spPr/>
    </dgm:pt>
    <dgm:pt modelId="{4EDCED28-BADE-42A6-82DB-FAAD30112EA9}" type="pres">
      <dgm:prSet presAssocID="{6D5D1B93-AE15-496E-8A85-A342672DF73A}" presName="bgRect" presStyleLbl="bgShp" presStyleIdx="2" presStyleCnt="3"/>
      <dgm:spPr/>
    </dgm:pt>
    <dgm:pt modelId="{41C626FD-6F5A-49B8-8BA2-C2DF83A8F2AF}" type="pres">
      <dgm:prSet presAssocID="{6D5D1B93-AE15-496E-8A85-A342672DF73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unny Face Outline"/>
        </a:ext>
      </dgm:extLst>
    </dgm:pt>
    <dgm:pt modelId="{3790A38E-3358-409A-82EF-1081F1BA9CC0}" type="pres">
      <dgm:prSet presAssocID="{6D5D1B93-AE15-496E-8A85-A342672DF73A}" presName="spaceRect" presStyleCnt="0"/>
      <dgm:spPr/>
    </dgm:pt>
    <dgm:pt modelId="{3998FF25-CEF5-492E-9AF3-7F9D15BDB209}" type="pres">
      <dgm:prSet presAssocID="{6D5D1B93-AE15-496E-8A85-A342672DF73A}" presName="parTx" presStyleLbl="revTx" presStyleIdx="2" presStyleCnt="3">
        <dgm:presLayoutVars>
          <dgm:chMax val="0"/>
          <dgm:chPref val="0"/>
        </dgm:presLayoutVars>
      </dgm:prSet>
      <dgm:spPr/>
    </dgm:pt>
  </dgm:ptLst>
  <dgm:cxnLst>
    <dgm:cxn modelId="{E76D7807-76A3-4111-96E8-722B8B78927A}" type="presOf" srcId="{50B31FF2-6481-4368-B933-3FEA1E8D0449}" destId="{936B011E-0757-4EA3-AA36-16F4EFB3D4EA}" srcOrd="0" destOrd="0" presId="urn:microsoft.com/office/officeart/2018/2/layout/IconVerticalSolidList"/>
    <dgm:cxn modelId="{E2790E65-6117-4555-9FD7-1EA0DFF142CD}" type="presOf" srcId="{24CD579C-86FE-4BC1-A7EC-262BF2E786C0}" destId="{4A903204-DD37-4369-AD65-B12936D57C32}" srcOrd="0" destOrd="0" presId="urn:microsoft.com/office/officeart/2018/2/layout/IconVerticalSolidList"/>
    <dgm:cxn modelId="{E3216767-DB17-4E9B-97A0-1F33C76D1583}" srcId="{50B31FF2-6481-4368-B933-3FEA1E8D0449}" destId="{31A44A52-3FD9-4C52-999D-FE49636F524E}" srcOrd="1" destOrd="0" parTransId="{4446C237-2CF3-41FB-A00C-F2B12D48E8BE}" sibTransId="{775C7F54-DA5E-450B-B62B-CB4E54E29FEB}"/>
    <dgm:cxn modelId="{22F56279-57D0-438F-8C21-E8B9AC1095E8}" type="presOf" srcId="{31A44A52-3FD9-4C52-999D-FE49636F524E}" destId="{9EAC0CA1-6534-490F-B28E-61714736022C}" srcOrd="0" destOrd="0" presId="urn:microsoft.com/office/officeart/2018/2/layout/IconVerticalSolidList"/>
    <dgm:cxn modelId="{68D77B82-FC7F-4BB4-B47E-973B9E38F7FE}" srcId="{50B31FF2-6481-4368-B933-3FEA1E8D0449}" destId="{24CD579C-86FE-4BC1-A7EC-262BF2E786C0}" srcOrd="0" destOrd="0" parTransId="{5651C816-1285-4FDA-9BAE-2F53E245D169}" sibTransId="{0A3A961E-A072-4841-9045-EE7636DEF54A}"/>
    <dgm:cxn modelId="{081F5093-ABC2-44B3-81DD-864DB598920C}" srcId="{50B31FF2-6481-4368-B933-3FEA1E8D0449}" destId="{6D5D1B93-AE15-496E-8A85-A342672DF73A}" srcOrd="2" destOrd="0" parTransId="{3387E4D8-F5D5-4C7D-9318-63F8CE2E41EA}" sibTransId="{FC6FAAFA-D921-4551-AE10-2B3C1B532A60}"/>
    <dgm:cxn modelId="{23365EAE-E75E-4B39-92F4-841FDF8CE820}" type="presOf" srcId="{6D5D1B93-AE15-496E-8A85-A342672DF73A}" destId="{3998FF25-CEF5-492E-9AF3-7F9D15BDB209}" srcOrd="0" destOrd="0" presId="urn:microsoft.com/office/officeart/2018/2/layout/IconVerticalSolidList"/>
    <dgm:cxn modelId="{2D266DAC-523D-479C-A5D5-C90A78C7BFD0}" type="presParOf" srcId="{936B011E-0757-4EA3-AA36-16F4EFB3D4EA}" destId="{7C266A1C-CEEA-4211-93A2-814EE6141910}" srcOrd="0" destOrd="0" presId="urn:microsoft.com/office/officeart/2018/2/layout/IconVerticalSolidList"/>
    <dgm:cxn modelId="{38AE0243-C4E2-45F6-97EE-B2208E6F397A}" type="presParOf" srcId="{7C266A1C-CEEA-4211-93A2-814EE6141910}" destId="{ADC0F4C0-DA8F-46C7-B05A-444B5DC693F8}" srcOrd="0" destOrd="0" presId="urn:microsoft.com/office/officeart/2018/2/layout/IconVerticalSolidList"/>
    <dgm:cxn modelId="{DD87D1C4-5EE6-4E11-8086-DC0D0F00758D}" type="presParOf" srcId="{7C266A1C-CEEA-4211-93A2-814EE6141910}" destId="{5CFF8D3D-1C4F-41EA-B602-0A9924CC31C6}" srcOrd="1" destOrd="0" presId="urn:microsoft.com/office/officeart/2018/2/layout/IconVerticalSolidList"/>
    <dgm:cxn modelId="{9926B749-2B9E-4746-BE54-C674FC2E49B5}" type="presParOf" srcId="{7C266A1C-CEEA-4211-93A2-814EE6141910}" destId="{0840D53A-3037-4CCB-9283-7ACB9BEE2F31}" srcOrd="2" destOrd="0" presId="urn:microsoft.com/office/officeart/2018/2/layout/IconVerticalSolidList"/>
    <dgm:cxn modelId="{22BB7307-A846-4972-89F0-9C58618E0253}" type="presParOf" srcId="{7C266A1C-CEEA-4211-93A2-814EE6141910}" destId="{4A903204-DD37-4369-AD65-B12936D57C32}" srcOrd="3" destOrd="0" presId="urn:microsoft.com/office/officeart/2018/2/layout/IconVerticalSolidList"/>
    <dgm:cxn modelId="{FD0EF0EF-E193-4BF0-8567-DB032E3A2D73}" type="presParOf" srcId="{936B011E-0757-4EA3-AA36-16F4EFB3D4EA}" destId="{03B8C4FE-C4B6-4E08-BBAB-66ABEA649631}" srcOrd="1" destOrd="0" presId="urn:microsoft.com/office/officeart/2018/2/layout/IconVerticalSolidList"/>
    <dgm:cxn modelId="{FB7A571E-B464-49C0-AF62-2258994120DF}" type="presParOf" srcId="{936B011E-0757-4EA3-AA36-16F4EFB3D4EA}" destId="{9F9352C7-82C1-49B9-BF5F-4100876E5984}" srcOrd="2" destOrd="0" presId="urn:microsoft.com/office/officeart/2018/2/layout/IconVerticalSolidList"/>
    <dgm:cxn modelId="{9578A6A1-928E-4742-A20F-E980BF846154}" type="presParOf" srcId="{9F9352C7-82C1-49B9-BF5F-4100876E5984}" destId="{A4CB4EA3-A082-4363-A26B-C744BBA94556}" srcOrd="0" destOrd="0" presId="urn:microsoft.com/office/officeart/2018/2/layout/IconVerticalSolidList"/>
    <dgm:cxn modelId="{4890D919-36D8-4854-965F-CB874F2FB360}" type="presParOf" srcId="{9F9352C7-82C1-49B9-BF5F-4100876E5984}" destId="{E585A967-6AE0-4E1C-B291-A4DA47B3EC80}" srcOrd="1" destOrd="0" presId="urn:microsoft.com/office/officeart/2018/2/layout/IconVerticalSolidList"/>
    <dgm:cxn modelId="{4301D3D6-B618-4DF6-A082-86BF4144E570}" type="presParOf" srcId="{9F9352C7-82C1-49B9-BF5F-4100876E5984}" destId="{024280AC-2339-473F-A948-4FBFCFFB3EA4}" srcOrd="2" destOrd="0" presId="urn:microsoft.com/office/officeart/2018/2/layout/IconVerticalSolidList"/>
    <dgm:cxn modelId="{D14385A8-045C-4D66-903C-90CBC5CEA806}" type="presParOf" srcId="{9F9352C7-82C1-49B9-BF5F-4100876E5984}" destId="{9EAC0CA1-6534-490F-B28E-61714736022C}" srcOrd="3" destOrd="0" presId="urn:microsoft.com/office/officeart/2018/2/layout/IconVerticalSolidList"/>
    <dgm:cxn modelId="{89ED9FCC-3C3C-4375-AB08-09890D1BCD38}" type="presParOf" srcId="{936B011E-0757-4EA3-AA36-16F4EFB3D4EA}" destId="{99ADE6FE-AD39-4F1A-9504-4F1D3CD6BD4F}" srcOrd="3" destOrd="0" presId="urn:microsoft.com/office/officeart/2018/2/layout/IconVerticalSolidList"/>
    <dgm:cxn modelId="{3381B228-9C9E-4F79-8F0A-83C828B71947}" type="presParOf" srcId="{936B011E-0757-4EA3-AA36-16F4EFB3D4EA}" destId="{9B2A8ADD-D5EB-4C48-86CD-F311EDA0A885}" srcOrd="4" destOrd="0" presId="urn:microsoft.com/office/officeart/2018/2/layout/IconVerticalSolidList"/>
    <dgm:cxn modelId="{0AD766ED-895C-4D71-98CC-2AF84335B56C}" type="presParOf" srcId="{9B2A8ADD-D5EB-4C48-86CD-F311EDA0A885}" destId="{4EDCED28-BADE-42A6-82DB-FAAD30112EA9}" srcOrd="0" destOrd="0" presId="urn:microsoft.com/office/officeart/2018/2/layout/IconVerticalSolidList"/>
    <dgm:cxn modelId="{24C64480-DDB8-412D-9A10-CBB610B4AA20}" type="presParOf" srcId="{9B2A8ADD-D5EB-4C48-86CD-F311EDA0A885}" destId="{41C626FD-6F5A-49B8-8BA2-C2DF83A8F2AF}" srcOrd="1" destOrd="0" presId="urn:microsoft.com/office/officeart/2018/2/layout/IconVerticalSolidList"/>
    <dgm:cxn modelId="{469C43AD-D8BB-49D7-BFEA-B88D9DD3C0B8}" type="presParOf" srcId="{9B2A8ADD-D5EB-4C48-86CD-F311EDA0A885}" destId="{3790A38E-3358-409A-82EF-1081F1BA9CC0}" srcOrd="2" destOrd="0" presId="urn:microsoft.com/office/officeart/2018/2/layout/IconVerticalSolidList"/>
    <dgm:cxn modelId="{ABF1CD1A-43E3-48E0-AD76-1B63792C7656}" type="presParOf" srcId="{9B2A8ADD-D5EB-4C48-86CD-F311EDA0A885}" destId="{3998FF25-CEF5-492E-9AF3-7F9D15BDB2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C6A0788-2F22-49FB-909D-41389BC17D0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012BB37-42FA-4380-A03F-B2F26680EC95}">
      <dgm:prSet/>
      <dgm:spPr/>
      <dgm:t>
        <a:bodyPr/>
        <a:lstStyle/>
        <a:p>
          <a:r>
            <a:rPr lang="en-US"/>
            <a:t>The attention-based encoder-decoder architecture plays a pivotal role in many state-of-the-art E2E ASR systems.</a:t>
          </a:r>
        </a:p>
      </dgm:t>
    </dgm:pt>
    <dgm:pt modelId="{6ADE1B44-FC0D-4B42-9D93-85D81347BD5D}" type="parTrans" cxnId="{2D4B66B9-E1E4-4C9D-9519-8272A64B6EAB}">
      <dgm:prSet/>
      <dgm:spPr/>
      <dgm:t>
        <a:bodyPr/>
        <a:lstStyle/>
        <a:p>
          <a:endParaRPr lang="en-US"/>
        </a:p>
      </dgm:t>
    </dgm:pt>
    <dgm:pt modelId="{5A85856B-4278-4D2F-B1F1-CA6581011835}" type="sibTrans" cxnId="{2D4B66B9-E1E4-4C9D-9519-8272A64B6EAB}">
      <dgm:prSet/>
      <dgm:spPr/>
      <dgm:t>
        <a:bodyPr/>
        <a:lstStyle/>
        <a:p>
          <a:endParaRPr lang="en-US"/>
        </a:p>
      </dgm:t>
    </dgm:pt>
    <dgm:pt modelId="{0CF11776-D697-4473-871F-3F2BA092ADB5}">
      <dgm:prSet/>
      <dgm:spPr/>
      <dgm:t>
        <a:bodyPr/>
        <a:lstStyle/>
        <a:p>
          <a:r>
            <a:rPr lang="en-US"/>
            <a:t>This has 4 main components: Encoder, Attention, Decoder and Softmax.</a:t>
          </a:r>
        </a:p>
      </dgm:t>
    </dgm:pt>
    <dgm:pt modelId="{415934AD-EB12-449B-8128-428FB94197BF}" type="parTrans" cxnId="{C23DC96E-4767-43B3-9056-1D69DBCD9D12}">
      <dgm:prSet/>
      <dgm:spPr/>
      <dgm:t>
        <a:bodyPr/>
        <a:lstStyle/>
        <a:p>
          <a:endParaRPr lang="en-US"/>
        </a:p>
      </dgm:t>
    </dgm:pt>
    <dgm:pt modelId="{992503D0-601C-4291-AA84-A3376E8C72A4}" type="sibTrans" cxnId="{C23DC96E-4767-43B3-9056-1D69DBCD9D12}">
      <dgm:prSet/>
      <dgm:spPr/>
      <dgm:t>
        <a:bodyPr/>
        <a:lstStyle/>
        <a:p>
          <a:endParaRPr lang="en-US"/>
        </a:p>
      </dgm:t>
    </dgm:pt>
    <dgm:pt modelId="{F5A5C19E-ACEC-4FCF-A6E6-0D30F538D012}">
      <dgm:prSet/>
      <dgm:spPr/>
      <dgm:t>
        <a:bodyPr/>
        <a:lstStyle/>
        <a:p>
          <a:r>
            <a:rPr lang="en-US"/>
            <a:t>The attention mechanism uses current decoder RNN hidden state and sequence of encoder hidden states to compute alignment matrix which are used as weights to compute context vector.</a:t>
          </a:r>
        </a:p>
      </dgm:t>
    </dgm:pt>
    <dgm:pt modelId="{B8002B39-E88D-4D72-9B95-442EAFC8D99A}" type="parTrans" cxnId="{C1F756D4-FC34-4EA1-B112-6C26E17552D8}">
      <dgm:prSet/>
      <dgm:spPr/>
      <dgm:t>
        <a:bodyPr/>
        <a:lstStyle/>
        <a:p>
          <a:endParaRPr lang="en-US"/>
        </a:p>
      </dgm:t>
    </dgm:pt>
    <dgm:pt modelId="{E12627CB-1A01-476B-962E-A2DB7800193D}" type="sibTrans" cxnId="{C1F756D4-FC34-4EA1-B112-6C26E17552D8}">
      <dgm:prSet/>
      <dgm:spPr/>
      <dgm:t>
        <a:bodyPr/>
        <a:lstStyle/>
        <a:p>
          <a:endParaRPr lang="en-US"/>
        </a:p>
      </dgm:t>
    </dgm:pt>
    <dgm:pt modelId="{831EF71F-31A2-40FE-9265-8D83294357E1}">
      <dgm:prSet/>
      <dgm:spPr/>
      <dgm:t>
        <a:bodyPr/>
        <a:lstStyle/>
        <a:p>
          <a:r>
            <a:rPr lang="en-US"/>
            <a:t>The decoder uses the context vector and current decoder hidden state to estimate subword distribution.</a:t>
          </a:r>
        </a:p>
      </dgm:t>
    </dgm:pt>
    <dgm:pt modelId="{7A2F550E-32F4-4AAC-8989-595670EDCAA0}" type="parTrans" cxnId="{0E6DB8D0-6F34-49BE-8270-CAC9824BE84F}">
      <dgm:prSet/>
      <dgm:spPr/>
      <dgm:t>
        <a:bodyPr/>
        <a:lstStyle/>
        <a:p>
          <a:endParaRPr lang="en-US"/>
        </a:p>
      </dgm:t>
    </dgm:pt>
    <dgm:pt modelId="{ED24222B-AC2B-4E0F-9542-6067D0936BAB}" type="sibTrans" cxnId="{0E6DB8D0-6F34-49BE-8270-CAC9824BE84F}">
      <dgm:prSet/>
      <dgm:spPr/>
      <dgm:t>
        <a:bodyPr/>
        <a:lstStyle/>
        <a:p>
          <a:endParaRPr lang="en-US"/>
        </a:p>
      </dgm:t>
    </dgm:pt>
    <dgm:pt modelId="{07B2C7A2-5BC2-4F12-A8D7-F8721D50D763}">
      <dgm:prSet/>
      <dgm:spPr/>
      <dgm:t>
        <a:bodyPr/>
        <a:lstStyle/>
        <a:p>
          <a:r>
            <a:rPr lang="en-US"/>
            <a:t>A significant problem with naïve encoder is length of input sequence. This can be tackled using </a:t>
          </a:r>
          <a:r>
            <a:rPr lang="en-US" b="1"/>
            <a:t>pyramid architecture.</a:t>
          </a:r>
          <a:endParaRPr lang="en-US"/>
        </a:p>
      </dgm:t>
    </dgm:pt>
    <dgm:pt modelId="{977DB08B-D877-4A91-8FE1-87ECC2C4C781}" type="parTrans" cxnId="{F8997F0E-ABCF-4922-B69A-58AB16B81337}">
      <dgm:prSet/>
      <dgm:spPr/>
      <dgm:t>
        <a:bodyPr/>
        <a:lstStyle/>
        <a:p>
          <a:endParaRPr lang="en-US"/>
        </a:p>
      </dgm:t>
    </dgm:pt>
    <dgm:pt modelId="{60A5D96F-F332-4679-AFC1-B03B2A3EAE97}" type="sibTrans" cxnId="{F8997F0E-ABCF-4922-B69A-58AB16B81337}">
      <dgm:prSet/>
      <dgm:spPr/>
      <dgm:t>
        <a:bodyPr/>
        <a:lstStyle/>
        <a:p>
          <a:endParaRPr lang="en-US"/>
        </a:p>
      </dgm:t>
    </dgm:pt>
    <dgm:pt modelId="{C62B2C77-2739-42C1-A096-8F17EEA38D7B}" type="pres">
      <dgm:prSet presAssocID="{3C6A0788-2F22-49FB-909D-41389BC17D06}" presName="root" presStyleCnt="0">
        <dgm:presLayoutVars>
          <dgm:dir/>
          <dgm:resizeHandles val="exact"/>
        </dgm:presLayoutVars>
      </dgm:prSet>
      <dgm:spPr/>
    </dgm:pt>
    <dgm:pt modelId="{D9198CE4-C34B-42E4-A1E7-70D74969CE77}" type="pres">
      <dgm:prSet presAssocID="{F012BB37-42FA-4380-A03F-B2F26680EC95}" presName="compNode" presStyleCnt="0"/>
      <dgm:spPr/>
    </dgm:pt>
    <dgm:pt modelId="{BADF994E-AF4C-4F0F-9819-A80DA8266711}" type="pres">
      <dgm:prSet presAssocID="{F012BB37-42FA-4380-A03F-B2F26680EC95}" presName="bgRect" presStyleLbl="bgShp" presStyleIdx="0" presStyleCnt="5"/>
      <dgm:spPr/>
    </dgm:pt>
    <dgm:pt modelId="{E7A1D04C-1EC0-46DA-84E9-A15CBF5EEC09}" type="pres">
      <dgm:prSet presAssocID="{F012BB37-42FA-4380-A03F-B2F26680EC9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code"/>
        </a:ext>
      </dgm:extLst>
    </dgm:pt>
    <dgm:pt modelId="{46038C8C-4CC0-466B-A6CC-087B1D28858D}" type="pres">
      <dgm:prSet presAssocID="{F012BB37-42FA-4380-A03F-B2F26680EC95}" presName="spaceRect" presStyleCnt="0"/>
      <dgm:spPr/>
    </dgm:pt>
    <dgm:pt modelId="{A7A7ABF8-7508-420E-89A2-68E008B68C3C}" type="pres">
      <dgm:prSet presAssocID="{F012BB37-42FA-4380-A03F-B2F26680EC95}" presName="parTx" presStyleLbl="revTx" presStyleIdx="0" presStyleCnt="5">
        <dgm:presLayoutVars>
          <dgm:chMax val="0"/>
          <dgm:chPref val="0"/>
        </dgm:presLayoutVars>
      </dgm:prSet>
      <dgm:spPr/>
    </dgm:pt>
    <dgm:pt modelId="{14BDC222-0BEB-4C13-B586-96B3FE1334D8}" type="pres">
      <dgm:prSet presAssocID="{5A85856B-4278-4D2F-B1F1-CA6581011835}" presName="sibTrans" presStyleCnt="0"/>
      <dgm:spPr/>
    </dgm:pt>
    <dgm:pt modelId="{E3C02EBE-1EDC-4345-BFDD-BAC3DD353C6A}" type="pres">
      <dgm:prSet presAssocID="{0CF11776-D697-4473-871F-3F2BA092ADB5}" presName="compNode" presStyleCnt="0"/>
      <dgm:spPr/>
    </dgm:pt>
    <dgm:pt modelId="{15FE7BFD-7078-483F-9D1B-6930651CA9D5}" type="pres">
      <dgm:prSet presAssocID="{0CF11776-D697-4473-871F-3F2BA092ADB5}" presName="bgRect" presStyleLbl="bgShp" presStyleIdx="1" presStyleCnt="5"/>
      <dgm:spPr/>
    </dgm:pt>
    <dgm:pt modelId="{4B7D453A-B4A6-40F5-A5AC-B130CAAA9BD4}" type="pres">
      <dgm:prSet presAssocID="{0CF11776-D697-4473-871F-3F2BA092ADB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08C3637C-D0A6-42F3-8970-EAF4C2828DC6}" type="pres">
      <dgm:prSet presAssocID="{0CF11776-D697-4473-871F-3F2BA092ADB5}" presName="spaceRect" presStyleCnt="0"/>
      <dgm:spPr/>
    </dgm:pt>
    <dgm:pt modelId="{5300477C-E83B-4343-98F8-D14EC8687599}" type="pres">
      <dgm:prSet presAssocID="{0CF11776-D697-4473-871F-3F2BA092ADB5}" presName="parTx" presStyleLbl="revTx" presStyleIdx="1" presStyleCnt="5">
        <dgm:presLayoutVars>
          <dgm:chMax val="0"/>
          <dgm:chPref val="0"/>
        </dgm:presLayoutVars>
      </dgm:prSet>
      <dgm:spPr/>
    </dgm:pt>
    <dgm:pt modelId="{C88A981A-BBCB-4DD6-B5B0-1DA1D114CF45}" type="pres">
      <dgm:prSet presAssocID="{992503D0-601C-4291-AA84-A3376E8C72A4}" presName="sibTrans" presStyleCnt="0"/>
      <dgm:spPr/>
    </dgm:pt>
    <dgm:pt modelId="{9689D623-21AE-47CE-91D4-85AD5EDBC306}" type="pres">
      <dgm:prSet presAssocID="{F5A5C19E-ACEC-4FCF-A6E6-0D30F538D012}" presName="compNode" presStyleCnt="0"/>
      <dgm:spPr/>
    </dgm:pt>
    <dgm:pt modelId="{6C7B92BA-070E-4F51-B533-5C45869F8F09}" type="pres">
      <dgm:prSet presAssocID="{F5A5C19E-ACEC-4FCF-A6E6-0D30F538D012}" presName="bgRect" presStyleLbl="bgShp" presStyleIdx="2" presStyleCnt="5"/>
      <dgm:spPr/>
    </dgm:pt>
    <dgm:pt modelId="{EFC8D9D2-5899-4C0C-8021-233FA9DD8E29}" type="pres">
      <dgm:prSet presAssocID="{F5A5C19E-ACEC-4FCF-A6E6-0D30F538D01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C7B4A45F-EAFD-493F-BF31-887B5470786C}" type="pres">
      <dgm:prSet presAssocID="{F5A5C19E-ACEC-4FCF-A6E6-0D30F538D012}" presName="spaceRect" presStyleCnt="0"/>
      <dgm:spPr/>
    </dgm:pt>
    <dgm:pt modelId="{BF87FF7B-9CAB-48D9-9D1D-6DB005C44EFC}" type="pres">
      <dgm:prSet presAssocID="{F5A5C19E-ACEC-4FCF-A6E6-0D30F538D012}" presName="parTx" presStyleLbl="revTx" presStyleIdx="2" presStyleCnt="5">
        <dgm:presLayoutVars>
          <dgm:chMax val="0"/>
          <dgm:chPref val="0"/>
        </dgm:presLayoutVars>
      </dgm:prSet>
      <dgm:spPr/>
    </dgm:pt>
    <dgm:pt modelId="{A12576D0-0927-4112-9AA4-B92145A4733B}" type="pres">
      <dgm:prSet presAssocID="{E12627CB-1A01-476B-962E-A2DB7800193D}" presName="sibTrans" presStyleCnt="0"/>
      <dgm:spPr/>
    </dgm:pt>
    <dgm:pt modelId="{B5A7F53B-4ACC-4F39-85BC-411DAF5F78F5}" type="pres">
      <dgm:prSet presAssocID="{831EF71F-31A2-40FE-9265-8D83294357E1}" presName="compNode" presStyleCnt="0"/>
      <dgm:spPr/>
    </dgm:pt>
    <dgm:pt modelId="{92352320-A57F-4A82-B828-31711059A931}" type="pres">
      <dgm:prSet presAssocID="{831EF71F-31A2-40FE-9265-8D83294357E1}" presName="bgRect" presStyleLbl="bgShp" presStyleIdx="3" presStyleCnt="5"/>
      <dgm:spPr/>
    </dgm:pt>
    <dgm:pt modelId="{0EEB4AC6-B07A-4457-AF43-6DFB26BC0ACE}" type="pres">
      <dgm:prSet presAssocID="{831EF71F-31A2-40FE-9265-8D83294357E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8D3D5165-09EC-40AB-B8C1-12D8F8F26031}" type="pres">
      <dgm:prSet presAssocID="{831EF71F-31A2-40FE-9265-8D83294357E1}" presName="spaceRect" presStyleCnt="0"/>
      <dgm:spPr/>
    </dgm:pt>
    <dgm:pt modelId="{C925EFEA-153D-4CCA-89FA-67453FD41A62}" type="pres">
      <dgm:prSet presAssocID="{831EF71F-31A2-40FE-9265-8D83294357E1}" presName="parTx" presStyleLbl="revTx" presStyleIdx="3" presStyleCnt="5">
        <dgm:presLayoutVars>
          <dgm:chMax val="0"/>
          <dgm:chPref val="0"/>
        </dgm:presLayoutVars>
      </dgm:prSet>
      <dgm:spPr/>
    </dgm:pt>
    <dgm:pt modelId="{04F13C7A-4BB9-42FD-936E-492437B98EA6}" type="pres">
      <dgm:prSet presAssocID="{ED24222B-AC2B-4E0F-9542-6067D0936BAB}" presName="sibTrans" presStyleCnt="0"/>
      <dgm:spPr/>
    </dgm:pt>
    <dgm:pt modelId="{2D940322-7BB3-4784-BDDE-3A71529A5047}" type="pres">
      <dgm:prSet presAssocID="{07B2C7A2-5BC2-4F12-A8D7-F8721D50D763}" presName="compNode" presStyleCnt="0"/>
      <dgm:spPr/>
    </dgm:pt>
    <dgm:pt modelId="{0D0EEF51-5746-4455-A306-2370CEE944BE}" type="pres">
      <dgm:prSet presAssocID="{07B2C7A2-5BC2-4F12-A8D7-F8721D50D763}" presName="bgRect" presStyleLbl="bgShp" presStyleIdx="4" presStyleCnt="5"/>
      <dgm:spPr/>
    </dgm:pt>
    <dgm:pt modelId="{3677E3DE-B588-4F09-A43E-5BFCBD42C186}" type="pres">
      <dgm:prSet presAssocID="{07B2C7A2-5BC2-4F12-A8D7-F8721D50D76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yramid with Levels"/>
        </a:ext>
      </dgm:extLst>
    </dgm:pt>
    <dgm:pt modelId="{A235FCE7-2032-44AF-8600-5B4A2F6F9F95}" type="pres">
      <dgm:prSet presAssocID="{07B2C7A2-5BC2-4F12-A8D7-F8721D50D763}" presName="spaceRect" presStyleCnt="0"/>
      <dgm:spPr/>
    </dgm:pt>
    <dgm:pt modelId="{BE901FFB-6EC9-4744-8EE3-DF7F6C730C88}" type="pres">
      <dgm:prSet presAssocID="{07B2C7A2-5BC2-4F12-A8D7-F8721D50D763}" presName="parTx" presStyleLbl="revTx" presStyleIdx="4" presStyleCnt="5">
        <dgm:presLayoutVars>
          <dgm:chMax val="0"/>
          <dgm:chPref val="0"/>
        </dgm:presLayoutVars>
      </dgm:prSet>
      <dgm:spPr/>
    </dgm:pt>
  </dgm:ptLst>
  <dgm:cxnLst>
    <dgm:cxn modelId="{F8997F0E-ABCF-4922-B69A-58AB16B81337}" srcId="{3C6A0788-2F22-49FB-909D-41389BC17D06}" destId="{07B2C7A2-5BC2-4F12-A8D7-F8721D50D763}" srcOrd="4" destOrd="0" parTransId="{977DB08B-D877-4A91-8FE1-87ECC2C4C781}" sibTransId="{60A5D96F-F332-4679-AFC1-B03B2A3EAE97}"/>
    <dgm:cxn modelId="{C1C6011D-8C7D-4BF8-AE7B-E149EECDD15F}" type="presOf" srcId="{0CF11776-D697-4473-871F-3F2BA092ADB5}" destId="{5300477C-E83B-4343-98F8-D14EC8687599}" srcOrd="0" destOrd="0" presId="urn:microsoft.com/office/officeart/2018/2/layout/IconVerticalSolidList"/>
    <dgm:cxn modelId="{40DC7333-FFE6-4E39-A531-E553D4665EFF}" type="presOf" srcId="{831EF71F-31A2-40FE-9265-8D83294357E1}" destId="{C925EFEA-153D-4CCA-89FA-67453FD41A62}" srcOrd="0" destOrd="0" presId="urn:microsoft.com/office/officeart/2018/2/layout/IconVerticalSolidList"/>
    <dgm:cxn modelId="{E0199237-2681-4A77-B477-879CC287B8E3}" type="presOf" srcId="{3C6A0788-2F22-49FB-909D-41389BC17D06}" destId="{C62B2C77-2739-42C1-A096-8F17EEA38D7B}" srcOrd="0" destOrd="0" presId="urn:microsoft.com/office/officeart/2018/2/layout/IconVerticalSolidList"/>
    <dgm:cxn modelId="{C23DC96E-4767-43B3-9056-1D69DBCD9D12}" srcId="{3C6A0788-2F22-49FB-909D-41389BC17D06}" destId="{0CF11776-D697-4473-871F-3F2BA092ADB5}" srcOrd="1" destOrd="0" parTransId="{415934AD-EB12-449B-8128-428FB94197BF}" sibTransId="{992503D0-601C-4291-AA84-A3376E8C72A4}"/>
    <dgm:cxn modelId="{01642274-6F12-4979-BDE6-A683727EC6C1}" type="presOf" srcId="{F012BB37-42FA-4380-A03F-B2F26680EC95}" destId="{A7A7ABF8-7508-420E-89A2-68E008B68C3C}" srcOrd="0" destOrd="0" presId="urn:microsoft.com/office/officeart/2018/2/layout/IconVerticalSolidList"/>
    <dgm:cxn modelId="{2D4B66B9-E1E4-4C9D-9519-8272A64B6EAB}" srcId="{3C6A0788-2F22-49FB-909D-41389BC17D06}" destId="{F012BB37-42FA-4380-A03F-B2F26680EC95}" srcOrd="0" destOrd="0" parTransId="{6ADE1B44-FC0D-4B42-9D93-85D81347BD5D}" sibTransId="{5A85856B-4278-4D2F-B1F1-CA6581011835}"/>
    <dgm:cxn modelId="{0E6DB8D0-6F34-49BE-8270-CAC9824BE84F}" srcId="{3C6A0788-2F22-49FB-909D-41389BC17D06}" destId="{831EF71F-31A2-40FE-9265-8D83294357E1}" srcOrd="3" destOrd="0" parTransId="{7A2F550E-32F4-4AAC-8989-595670EDCAA0}" sibTransId="{ED24222B-AC2B-4E0F-9542-6067D0936BAB}"/>
    <dgm:cxn modelId="{C1F756D4-FC34-4EA1-B112-6C26E17552D8}" srcId="{3C6A0788-2F22-49FB-909D-41389BC17D06}" destId="{F5A5C19E-ACEC-4FCF-A6E6-0D30F538D012}" srcOrd="2" destOrd="0" parTransId="{B8002B39-E88D-4D72-9B95-442EAFC8D99A}" sibTransId="{E12627CB-1A01-476B-962E-A2DB7800193D}"/>
    <dgm:cxn modelId="{67A510F1-8108-4254-A1A3-0537F6E00A58}" type="presOf" srcId="{07B2C7A2-5BC2-4F12-A8D7-F8721D50D763}" destId="{BE901FFB-6EC9-4744-8EE3-DF7F6C730C88}" srcOrd="0" destOrd="0" presId="urn:microsoft.com/office/officeart/2018/2/layout/IconVerticalSolidList"/>
    <dgm:cxn modelId="{3239F7FC-FF2B-484B-9AD4-045C96F454DC}" type="presOf" srcId="{F5A5C19E-ACEC-4FCF-A6E6-0D30F538D012}" destId="{BF87FF7B-9CAB-48D9-9D1D-6DB005C44EFC}" srcOrd="0" destOrd="0" presId="urn:microsoft.com/office/officeart/2018/2/layout/IconVerticalSolidList"/>
    <dgm:cxn modelId="{457D4843-6111-4502-811A-E0EEE49324E7}" type="presParOf" srcId="{C62B2C77-2739-42C1-A096-8F17EEA38D7B}" destId="{D9198CE4-C34B-42E4-A1E7-70D74969CE77}" srcOrd="0" destOrd="0" presId="urn:microsoft.com/office/officeart/2018/2/layout/IconVerticalSolidList"/>
    <dgm:cxn modelId="{45E112FA-480B-42BB-9AAE-1F98057FC676}" type="presParOf" srcId="{D9198CE4-C34B-42E4-A1E7-70D74969CE77}" destId="{BADF994E-AF4C-4F0F-9819-A80DA8266711}" srcOrd="0" destOrd="0" presId="urn:microsoft.com/office/officeart/2018/2/layout/IconVerticalSolidList"/>
    <dgm:cxn modelId="{CFDC65FC-61AB-4BA2-95AC-50010046BA3E}" type="presParOf" srcId="{D9198CE4-C34B-42E4-A1E7-70D74969CE77}" destId="{E7A1D04C-1EC0-46DA-84E9-A15CBF5EEC09}" srcOrd="1" destOrd="0" presId="urn:microsoft.com/office/officeart/2018/2/layout/IconVerticalSolidList"/>
    <dgm:cxn modelId="{D103C522-0CC5-4010-BA33-A00646B8EE4C}" type="presParOf" srcId="{D9198CE4-C34B-42E4-A1E7-70D74969CE77}" destId="{46038C8C-4CC0-466B-A6CC-087B1D28858D}" srcOrd="2" destOrd="0" presId="urn:microsoft.com/office/officeart/2018/2/layout/IconVerticalSolidList"/>
    <dgm:cxn modelId="{05A56C2C-B5B7-45B2-BDBC-8C8A588DAE31}" type="presParOf" srcId="{D9198CE4-C34B-42E4-A1E7-70D74969CE77}" destId="{A7A7ABF8-7508-420E-89A2-68E008B68C3C}" srcOrd="3" destOrd="0" presId="urn:microsoft.com/office/officeart/2018/2/layout/IconVerticalSolidList"/>
    <dgm:cxn modelId="{EE370638-53AB-4FD4-A0CE-50A13B6681F7}" type="presParOf" srcId="{C62B2C77-2739-42C1-A096-8F17EEA38D7B}" destId="{14BDC222-0BEB-4C13-B586-96B3FE1334D8}" srcOrd="1" destOrd="0" presId="urn:microsoft.com/office/officeart/2018/2/layout/IconVerticalSolidList"/>
    <dgm:cxn modelId="{7B1A7F74-F68C-435F-AEBC-0D564772DE4A}" type="presParOf" srcId="{C62B2C77-2739-42C1-A096-8F17EEA38D7B}" destId="{E3C02EBE-1EDC-4345-BFDD-BAC3DD353C6A}" srcOrd="2" destOrd="0" presId="urn:microsoft.com/office/officeart/2018/2/layout/IconVerticalSolidList"/>
    <dgm:cxn modelId="{07707384-B14E-4EF2-A2A8-75395AFBE670}" type="presParOf" srcId="{E3C02EBE-1EDC-4345-BFDD-BAC3DD353C6A}" destId="{15FE7BFD-7078-483F-9D1B-6930651CA9D5}" srcOrd="0" destOrd="0" presId="urn:microsoft.com/office/officeart/2018/2/layout/IconVerticalSolidList"/>
    <dgm:cxn modelId="{2F61217E-421D-4B84-A6B5-86C511477999}" type="presParOf" srcId="{E3C02EBE-1EDC-4345-BFDD-BAC3DD353C6A}" destId="{4B7D453A-B4A6-40F5-A5AC-B130CAAA9BD4}" srcOrd="1" destOrd="0" presId="urn:microsoft.com/office/officeart/2018/2/layout/IconVerticalSolidList"/>
    <dgm:cxn modelId="{3DAE002D-B6C4-4221-86DC-533C173B188A}" type="presParOf" srcId="{E3C02EBE-1EDC-4345-BFDD-BAC3DD353C6A}" destId="{08C3637C-D0A6-42F3-8970-EAF4C2828DC6}" srcOrd="2" destOrd="0" presId="urn:microsoft.com/office/officeart/2018/2/layout/IconVerticalSolidList"/>
    <dgm:cxn modelId="{5120EE4E-7C80-468E-B119-51E6394C4616}" type="presParOf" srcId="{E3C02EBE-1EDC-4345-BFDD-BAC3DD353C6A}" destId="{5300477C-E83B-4343-98F8-D14EC8687599}" srcOrd="3" destOrd="0" presId="urn:microsoft.com/office/officeart/2018/2/layout/IconVerticalSolidList"/>
    <dgm:cxn modelId="{B0E18193-D86F-4696-ACA4-70639850AC13}" type="presParOf" srcId="{C62B2C77-2739-42C1-A096-8F17EEA38D7B}" destId="{C88A981A-BBCB-4DD6-B5B0-1DA1D114CF45}" srcOrd="3" destOrd="0" presId="urn:microsoft.com/office/officeart/2018/2/layout/IconVerticalSolidList"/>
    <dgm:cxn modelId="{55FA7CEA-F229-4B83-8273-4E3106F2075E}" type="presParOf" srcId="{C62B2C77-2739-42C1-A096-8F17EEA38D7B}" destId="{9689D623-21AE-47CE-91D4-85AD5EDBC306}" srcOrd="4" destOrd="0" presId="urn:microsoft.com/office/officeart/2018/2/layout/IconVerticalSolidList"/>
    <dgm:cxn modelId="{7DA6EEFF-C787-418C-95B2-5675EB3E775C}" type="presParOf" srcId="{9689D623-21AE-47CE-91D4-85AD5EDBC306}" destId="{6C7B92BA-070E-4F51-B533-5C45869F8F09}" srcOrd="0" destOrd="0" presId="urn:microsoft.com/office/officeart/2018/2/layout/IconVerticalSolidList"/>
    <dgm:cxn modelId="{E70306E5-80A1-4D7D-91C6-DCC30E4C0704}" type="presParOf" srcId="{9689D623-21AE-47CE-91D4-85AD5EDBC306}" destId="{EFC8D9D2-5899-4C0C-8021-233FA9DD8E29}" srcOrd="1" destOrd="0" presId="urn:microsoft.com/office/officeart/2018/2/layout/IconVerticalSolidList"/>
    <dgm:cxn modelId="{075F2955-B258-4F22-A1B2-59AF38A42382}" type="presParOf" srcId="{9689D623-21AE-47CE-91D4-85AD5EDBC306}" destId="{C7B4A45F-EAFD-493F-BF31-887B5470786C}" srcOrd="2" destOrd="0" presId="urn:microsoft.com/office/officeart/2018/2/layout/IconVerticalSolidList"/>
    <dgm:cxn modelId="{EFA08CE8-4E46-4597-8E38-489525FDDF00}" type="presParOf" srcId="{9689D623-21AE-47CE-91D4-85AD5EDBC306}" destId="{BF87FF7B-9CAB-48D9-9D1D-6DB005C44EFC}" srcOrd="3" destOrd="0" presId="urn:microsoft.com/office/officeart/2018/2/layout/IconVerticalSolidList"/>
    <dgm:cxn modelId="{22902824-5DCC-4DFA-B95E-F8A23879AC45}" type="presParOf" srcId="{C62B2C77-2739-42C1-A096-8F17EEA38D7B}" destId="{A12576D0-0927-4112-9AA4-B92145A4733B}" srcOrd="5" destOrd="0" presId="urn:microsoft.com/office/officeart/2018/2/layout/IconVerticalSolidList"/>
    <dgm:cxn modelId="{98915A88-A68C-4B24-9758-41E2ACF792DE}" type="presParOf" srcId="{C62B2C77-2739-42C1-A096-8F17EEA38D7B}" destId="{B5A7F53B-4ACC-4F39-85BC-411DAF5F78F5}" srcOrd="6" destOrd="0" presId="urn:microsoft.com/office/officeart/2018/2/layout/IconVerticalSolidList"/>
    <dgm:cxn modelId="{855F4D07-A10E-4EF7-8148-4AD1815DD413}" type="presParOf" srcId="{B5A7F53B-4ACC-4F39-85BC-411DAF5F78F5}" destId="{92352320-A57F-4A82-B828-31711059A931}" srcOrd="0" destOrd="0" presId="urn:microsoft.com/office/officeart/2018/2/layout/IconVerticalSolidList"/>
    <dgm:cxn modelId="{CED44816-E97B-4F30-86BA-D1C04F902BB9}" type="presParOf" srcId="{B5A7F53B-4ACC-4F39-85BC-411DAF5F78F5}" destId="{0EEB4AC6-B07A-4457-AF43-6DFB26BC0ACE}" srcOrd="1" destOrd="0" presId="urn:microsoft.com/office/officeart/2018/2/layout/IconVerticalSolidList"/>
    <dgm:cxn modelId="{E0CA3A8E-18B8-492C-A9EC-A9458E07CB35}" type="presParOf" srcId="{B5A7F53B-4ACC-4F39-85BC-411DAF5F78F5}" destId="{8D3D5165-09EC-40AB-B8C1-12D8F8F26031}" srcOrd="2" destOrd="0" presId="urn:microsoft.com/office/officeart/2018/2/layout/IconVerticalSolidList"/>
    <dgm:cxn modelId="{A79BA61C-4E5E-4297-B34D-2A79C2F95EAB}" type="presParOf" srcId="{B5A7F53B-4ACC-4F39-85BC-411DAF5F78F5}" destId="{C925EFEA-153D-4CCA-89FA-67453FD41A62}" srcOrd="3" destOrd="0" presId="urn:microsoft.com/office/officeart/2018/2/layout/IconVerticalSolidList"/>
    <dgm:cxn modelId="{8C15F4C2-501F-4324-BA47-0ED5CB75A857}" type="presParOf" srcId="{C62B2C77-2739-42C1-A096-8F17EEA38D7B}" destId="{04F13C7A-4BB9-42FD-936E-492437B98EA6}" srcOrd="7" destOrd="0" presId="urn:microsoft.com/office/officeart/2018/2/layout/IconVerticalSolidList"/>
    <dgm:cxn modelId="{C670E9F1-CB39-40F6-B151-4BFF6F4AB0A1}" type="presParOf" srcId="{C62B2C77-2739-42C1-A096-8F17EEA38D7B}" destId="{2D940322-7BB3-4784-BDDE-3A71529A5047}" srcOrd="8" destOrd="0" presId="urn:microsoft.com/office/officeart/2018/2/layout/IconVerticalSolidList"/>
    <dgm:cxn modelId="{DA8CDB34-C01D-44A2-80FC-57D7A898F448}" type="presParOf" srcId="{2D940322-7BB3-4784-BDDE-3A71529A5047}" destId="{0D0EEF51-5746-4455-A306-2370CEE944BE}" srcOrd="0" destOrd="0" presId="urn:microsoft.com/office/officeart/2018/2/layout/IconVerticalSolidList"/>
    <dgm:cxn modelId="{B2935745-4C21-4F51-9C83-5B07FA52472A}" type="presParOf" srcId="{2D940322-7BB3-4784-BDDE-3A71529A5047}" destId="{3677E3DE-B588-4F09-A43E-5BFCBD42C186}" srcOrd="1" destOrd="0" presId="urn:microsoft.com/office/officeart/2018/2/layout/IconVerticalSolidList"/>
    <dgm:cxn modelId="{568790F8-15F1-482D-BC93-CFF54807C20C}" type="presParOf" srcId="{2D940322-7BB3-4784-BDDE-3A71529A5047}" destId="{A235FCE7-2032-44AF-8600-5B4A2F6F9F95}" srcOrd="2" destOrd="0" presId="urn:microsoft.com/office/officeart/2018/2/layout/IconVerticalSolidList"/>
    <dgm:cxn modelId="{F9372474-AC61-403F-A781-E410AF726BC7}" type="presParOf" srcId="{2D940322-7BB3-4784-BDDE-3A71529A5047}" destId="{BE901FFB-6EC9-4744-8EE3-DF7F6C730C8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CA93771-7D58-411C-8BEB-7133D9CE17F7}"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206D3FDE-BC2A-419E-985E-E8CCC3432E08}">
      <dgm:prSet/>
      <dgm:spPr/>
      <dgm:t>
        <a:bodyPr/>
        <a:lstStyle/>
        <a:p>
          <a:r>
            <a:rPr lang="en-US"/>
            <a:t>The pyramid model combines the consecutive layers of encoder.</a:t>
          </a:r>
        </a:p>
      </dgm:t>
    </dgm:pt>
    <dgm:pt modelId="{B750FE3F-5DE9-4062-BD32-A9A9ADA859F5}" type="parTrans" cxnId="{5D257B31-2BA9-46E0-A98D-2DA3D63D9AB4}">
      <dgm:prSet/>
      <dgm:spPr/>
      <dgm:t>
        <a:bodyPr/>
        <a:lstStyle/>
        <a:p>
          <a:endParaRPr lang="en-US"/>
        </a:p>
      </dgm:t>
    </dgm:pt>
    <dgm:pt modelId="{F2C0A0D1-31BD-4A65-80D9-E4C610DC36B8}" type="sibTrans" cxnId="{5D257B31-2BA9-46E0-A98D-2DA3D63D9AB4}">
      <dgm:prSet/>
      <dgm:spPr/>
      <dgm:t>
        <a:bodyPr/>
        <a:lstStyle/>
        <a:p>
          <a:endParaRPr lang="en-US"/>
        </a:p>
      </dgm:t>
    </dgm:pt>
    <dgm:pt modelId="{67F777C9-C644-4876-9F89-B2CC81F9E0C2}">
      <dgm:prSet/>
      <dgm:spPr/>
      <dgm:t>
        <a:bodyPr/>
        <a:lstStyle/>
        <a:p>
          <a:r>
            <a:rPr lang="en-US"/>
            <a:t>3 layers of pyramid architecture reduces the time resolution by a factor of 8.</a:t>
          </a:r>
        </a:p>
      </dgm:t>
    </dgm:pt>
    <dgm:pt modelId="{A7772F89-68DA-4F06-BCD2-01881A21F2FF}" type="parTrans" cxnId="{7EBDA17B-80FC-4A66-A89C-3F3FF29F2185}">
      <dgm:prSet/>
      <dgm:spPr/>
      <dgm:t>
        <a:bodyPr/>
        <a:lstStyle/>
        <a:p>
          <a:endParaRPr lang="en-US"/>
        </a:p>
      </dgm:t>
    </dgm:pt>
    <dgm:pt modelId="{827A5FD8-16D3-4B92-B95C-19C97380C2E5}" type="sibTrans" cxnId="{7EBDA17B-80FC-4A66-A89C-3F3FF29F2185}">
      <dgm:prSet/>
      <dgm:spPr/>
      <dgm:t>
        <a:bodyPr/>
        <a:lstStyle/>
        <a:p>
          <a:endParaRPr lang="en-US"/>
        </a:p>
      </dgm:t>
    </dgm:pt>
    <dgm:pt modelId="{40F7336D-875E-4631-80C4-8230DD3664E5}">
      <dgm:prSet/>
      <dgm:spPr/>
      <dgm:t>
        <a:bodyPr/>
        <a:lstStyle/>
        <a:p>
          <a:r>
            <a:rPr lang="en-US"/>
            <a:t>Thus, attention mechanism has an easier job, weighting over 8x fewer encoder hidden states.</a:t>
          </a:r>
        </a:p>
      </dgm:t>
    </dgm:pt>
    <dgm:pt modelId="{EBB1B1AA-6251-4E73-9072-991A6DEB5248}" type="parTrans" cxnId="{C51802D9-3996-40A8-B1D7-07673DB18F4F}">
      <dgm:prSet/>
      <dgm:spPr/>
      <dgm:t>
        <a:bodyPr/>
        <a:lstStyle/>
        <a:p>
          <a:endParaRPr lang="en-US"/>
        </a:p>
      </dgm:t>
    </dgm:pt>
    <dgm:pt modelId="{FA9BA3A2-D9A9-4497-BA23-026FA77F8AF0}" type="sibTrans" cxnId="{C51802D9-3996-40A8-B1D7-07673DB18F4F}">
      <dgm:prSet/>
      <dgm:spPr/>
      <dgm:t>
        <a:bodyPr/>
        <a:lstStyle/>
        <a:p>
          <a:endParaRPr lang="en-US"/>
        </a:p>
      </dgm:t>
    </dgm:pt>
    <dgm:pt modelId="{3D26BDD8-7146-4AE1-ABB8-90F633D36D54}" type="pres">
      <dgm:prSet presAssocID="{2CA93771-7D58-411C-8BEB-7133D9CE17F7}" presName="hierChild1" presStyleCnt="0">
        <dgm:presLayoutVars>
          <dgm:chPref val="1"/>
          <dgm:dir/>
          <dgm:animOne val="branch"/>
          <dgm:animLvl val="lvl"/>
          <dgm:resizeHandles/>
        </dgm:presLayoutVars>
      </dgm:prSet>
      <dgm:spPr/>
    </dgm:pt>
    <dgm:pt modelId="{E3E98579-C5D8-4594-A923-7D73F1601756}" type="pres">
      <dgm:prSet presAssocID="{206D3FDE-BC2A-419E-985E-E8CCC3432E08}" presName="hierRoot1" presStyleCnt="0"/>
      <dgm:spPr/>
    </dgm:pt>
    <dgm:pt modelId="{91296083-DF6C-4FE1-AA8B-07D83D268424}" type="pres">
      <dgm:prSet presAssocID="{206D3FDE-BC2A-419E-985E-E8CCC3432E08}" presName="composite" presStyleCnt="0"/>
      <dgm:spPr/>
    </dgm:pt>
    <dgm:pt modelId="{07C3E22C-2A32-4F06-9FA6-95D8CBC62FAA}" type="pres">
      <dgm:prSet presAssocID="{206D3FDE-BC2A-419E-985E-E8CCC3432E08}" presName="background" presStyleLbl="node0" presStyleIdx="0" presStyleCnt="3"/>
      <dgm:spPr/>
    </dgm:pt>
    <dgm:pt modelId="{AF64C3C7-F1FB-41CF-8614-56C1CB5DD35D}" type="pres">
      <dgm:prSet presAssocID="{206D3FDE-BC2A-419E-985E-E8CCC3432E08}" presName="text" presStyleLbl="fgAcc0" presStyleIdx="0" presStyleCnt="3">
        <dgm:presLayoutVars>
          <dgm:chPref val="3"/>
        </dgm:presLayoutVars>
      </dgm:prSet>
      <dgm:spPr/>
    </dgm:pt>
    <dgm:pt modelId="{A3EC26BD-6C25-432A-8DB1-0E348EF03C29}" type="pres">
      <dgm:prSet presAssocID="{206D3FDE-BC2A-419E-985E-E8CCC3432E08}" presName="hierChild2" presStyleCnt="0"/>
      <dgm:spPr/>
    </dgm:pt>
    <dgm:pt modelId="{1C09EA8B-F4B2-4E0F-B82A-D7121403FE2F}" type="pres">
      <dgm:prSet presAssocID="{67F777C9-C644-4876-9F89-B2CC81F9E0C2}" presName="hierRoot1" presStyleCnt="0"/>
      <dgm:spPr/>
    </dgm:pt>
    <dgm:pt modelId="{9B42E6D8-A891-47DF-BEB5-A9F49151B90A}" type="pres">
      <dgm:prSet presAssocID="{67F777C9-C644-4876-9F89-B2CC81F9E0C2}" presName="composite" presStyleCnt="0"/>
      <dgm:spPr/>
    </dgm:pt>
    <dgm:pt modelId="{4BCA988A-9986-4FE0-89DF-5F86F546D022}" type="pres">
      <dgm:prSet presAssocID="{67F777C9-C644-4876-9F89-B2CC81F9E0C2}" presName="background" presStyleLbl="node0" presStyleIdx="1" presStyleCnt="3"/>
      <dgm:spPr/>
    </dgm:pt>
    <dgm:pt modelId="{B55B9D03-DA91-44C4-BAB3-C0D78616DD0E}" type="pres">
      <dgm:prSet presAssocID="{67F777C9-C644-4876-9F89-B2CC81F9E0C2}" presName="text" presStyleLbl="fgAcc0" presStyleIdx="1" presStyleCnt="3">
        <dgm:presLayoutVars>
          <dgm:chPref val="3"/>
        </dgm:presLayoutVars>
      </dgm:prSet>
      <dgm:spPr/>
    </dgm:pt>
    <dgm:pt modelId="{B665EDAC-67C7-41A5-9C52-0168F241BBEA}" type="pres">
      <dgm:prSet presAssocID="{67F777C9-C644-4876-9F89-B2CC81F9E0C2}" presName="hierChild2" presStyleCnt="0"/>
      <dgm:spPr/>
    </dgm:pt>
    <dgm:pt modelId="{F6B3BFF1-F7E0-421C-83A5-1B8BE224E6E7}" type="pres">
      <dgm:prSet presAssocID="{40F7336D-875E-4631-80C4-8230DD3664E5}" presName="hierRoot1" presStyleCnt="0"/>
      <dgm:spPr/>
    </dgm:pt>
    <dgm:pt modelId="{FD6CCDE0-173B-42FB-B168-2815089A1101}" type="pres">
      <dgm:prSet presAssocID="{40F7336D-875E-4631-80C4-8230DD3664E5}" presName="composite" presStyleCnt="0"/>
      <dgm:spPr/>
    </dgm:pt>
    <dgm:pt modelId="{81BCBB70-FB75-4A9D-B134-388893648FD2}" type="pres">
      <dgm:prSet presAssocID="{40F7336D-875E-4631-80C4-8230DD3664E5}" presName="background" presStyleLbl="node0" presStyleIdx="2" presStyleCnt="3"/>
      <dgm:spPr/>
    </dgm:pt>
    <dgm:pt modelId="{13CF0687-E2F4-4112-B10B-FED8DBC57985}" type="pres">
      <dgm:prSet presAssocID="{40F7336D-875E-4631-80C4-8230DD3664E5}" presName="text" presStyleLbl="fgAcc0" presStyleIdx="2" presStyleCnt="3">
        <dgm:presLayoutVars>
          <dgm:chPref val="3"/>
        </dgm:presLayoutVars>
      </dgm:prSet>
      <dgm:spPr/>
    </dgm:pt>
    <dgm:pt modelId="{2EF14848-7AF5-4F8D-801D-450A052499A7}" type="pres">
      <dgm:prSet presAssocID="{40F7336D-875E-4631-80C4-8230DD3664E5}" presName="hierChild2" presStyleCnt="0"/>
      <dgm:spPr/>
    </dgm:pt>
  </dgm:ptLst>
  <dgm:cxnLst>
    <dgm:cxn modelId="{5D257B31-2BA9-46E0-A98D-2DA3D63D9AB4}" srcId="{2CA93771-7D58-411C-8BEB-7133D9CE17F7}" destId="{206D3FDE-BC2A-419E-985E-E8CCC3432E08}" srcOrd="0" destOrd="0" parTransId="{B750FE3F-5DE9-4062-BD32-A9A9ADA859F5}" sibTransId="{F2C0A0D1-31BD-4A65-80D9-E4C610DC36B8}"/>
    <dgm:cxn modelId="{D19E0661-6634-48C9-84D1-A45BBA3A1869}" type="presOf" srcId="{206D3FDE-BC2A-419E-985E-E8CCC3432E08}" destId="{AF64C3C7-F1FB-41CF-8614-56C1CB5DD35D}" srcOrd="0" destOrd="0" presId="urn:microsoft.com/office/officeart/2005/8/layout/hierarchy1"/>
    <dgm:cxn modelId="{7EBDA17B-80FC-4A66-A89C-3F3FF29F2185}" srcId="{2CA93771-7D58-411C-8BEB-7133D9CE17F7}" destId="{67F777C9-C644-4876-9F89-B2CC81F9E0C2}" srcOrd="1" destOrd="0" parTransId="{A7772F89-68DA-4F06-BCD2-01881A21F2FF}" sibTransId="{827A5FD8-16D3-4B92-B95C-19C97380C2E5}"/>
    <dgm:cxn modelId="{D87EDEB4-B6C5-48D1-8DEC-7B050045E25B}" type="presOf" srcId="{2CA93771-7D58-411C-8BEB-7133D9CE17F7}" destId="{3D26BDD8-7146-4AE1-ABB8-90F633D36D54}" srcOrd="0" destOrd="0" presId="urn:microsoft.com/office/officeart/2005/8/layout/hierarchy1"/>
    <dgm:cxn modelId="{8D587BCA-73D9-4023-A593-C9CF281AED96}" type="presOf" srcId="{40F7336D-875E-4631-80C4-8230DD3664E5}" destId="{13CF0687-E2F4-4112-B10B-FED8DBC57985}" srcOrd="0" destOrd="0" presId="urn:microsoft.com/office/officeart/2005/8/layout/hierarchy1"/>
    <dgm:cxn modelId="{C51802D9-3996-40A8-B1D7-07673DB18F4F}" srcId="{2CA93771-7D58-411C-8BEB-7133D9CE17F7}" destId="{40F7336D-875E-4631-80C4-8230DD3664E5}" srcOrd="2" destOrd="0" parTransId="{EBB1B1AA-6251-4E73-9072-991A6DEB5248}" sibTransId="{FA9BA3A2-D9A9-4497-BA23-026FA77F8AF0}"/>
    <dgm:cxn modelId="{A549C2F1-58CD-4D89-8432-58C849BE1949}" type="presOf" srcId="{67F777C9-C644-4876-9F89-B2CC81F9E0C2}" destId="{B55B9D03-DA91-44C4-BAB3-C0D78616DD0E}" srcOrd="0" destOrd="0" presId="urn:microsoft.com/office/officeart/2005/8/layout/hierarchy1"/>
    <dgm:cxn modelId="{C4E00EC2-E287-4D99-AA57-EB433A7DA1B3}" type="presParOf" srcId="{3D26BDD8-7146-4AE1-ABB8-90F633D36D54}" destId="{E3E98579-C5D8-4594-A923-7D73F1601756}" srcOrd="0" destOrd="0" presId="urn:microsoft.com/office/officeart/2005/8/layout/hierarchy1"/>
    <dgm:cxn modelId="{CC3796AB-D615-4AE1-B941-0D43F96688A5}" type="presParOf" srcId="{E3E98579-C5D8-4594-A923-7D73F1601756}" destId="{91296083-DF6C-4FE1-AA8B-07D83D268424}" srcOrd="0" destOrd="0" presId="urn:microsoft.com/office/officeart/2005/8/layout/hierarchy1"/>
    <dgm:cxn modelId="{FF57D894-1169-4C40-ABBF-DABD421D4031}" type="presParOf" srcId="{91296083-DF6C-4FE1-AA8B-07D83D268424}" destId="{07C3E22C-2A32-4F06-9FA6-95D8CBC62FAA}" srcOrd="0" destOrd="0" presId="urn:microsoft.com/office/officeart/2005/8/layout/hierarchy1"/>
    <dgm:cxn modelId="{0F362C43-542A-472F-B6E8-58AB15AFC103}" type="presParOf" srcId="{91296083-DF6C-4FE1-AA8B-07D83D268424}" destId="{AF64C3C7-F1FB-41CF-8614-56C1CB5DD35D}" srcOrd="1" destOrd="0" presId="urn:microsoft.com/office/officeart/2005/8/layout/hierarchy1"/>
    <dgm:cxn modelId="{DBB198E3-732E-4FE8-B75D-A7D645D67423}" type="presParOf" srcId="{E3E98579-C5D8-4594-A923-7D73F1601756}" destId="{A3EC26BD-6C25-432A-8DB1-0E348EF03C29}" srcOrd="1" destOrd="0" presId="urn:microsoft.com/office/officeart/2005/8/layout/hierarchy1"/>
    <dgm:cxn modelId="{46E4B7B2-08E0-4F0A-9815-C91ED04D20C2}" type="presParOf" srcId="{3D26BDD8-7146-4AE1-ABB8-90F633D36D54}" destId="{1C09EA8B-F4B2-4E0F-B82A-D7121403FE2F}" srcOrd="1" destOrd="0" presId="urn:microsoft.com/office/officeart/2005/8/layout/hierarchy1"/>
    <dgm:cxn modelId="{9B4D1758-FDEC-476F-B06D-A6D41C36A584}" type="presParOf" srcId="{1C09EA8B-F4B2-4E0F-B82A-D7121403FE2F}" destId="{9B42E6D8-A891-47DF-BEB5-A9F49151B90A}" srcOrd="0" destOrd="0" presId="urn:microsoft.com/office/officeart/2005/8/layout/hierarchy1"/>
    <dgm:cxn modelId="{91A75535-F125-4D5E-98FB-19A3BF44D145}" type="presParOf" srcId="{9B42E6D8-A891-47DF-BEB5-A9F49151B90A}" destId="{4BCA988A-9986-4FE0-89DF-5F86F546D022}" srcOrd="0" destOrd="0" presId="urn:microsoft.com/office/officeart/2005/8/layout/hierarchy1"/>
    <dgm:cxn modelId="{CDF8D9B6-9885-4438-BF82-74C06C71A597}" type="presParOf" srcId="{9B42E6D8-A891-47DF-BEB5-A9F49151B90A}" destId="{B55B9D03-DA91-44C4-BAB3-C0D78616DD0E}" srcOrd="1" destOrd="0" presId="urn:microsoft.com/office/officeart/2005/8/layout/hierarchy1"/>
    <dgm:cxn modelId="{F8657C36-07AD-4037-B52C-B53666E613F7}" type="presParOf" srcId="{1C09EA8B-F4B2-4E0F-B82A-D7121403FE2F}" destId="{B665EDAC-67C7-41A5-9C52-0168F241BBEA}" srcOrd="1" destOrd="0" presId="urn:microsoft.com/office/officeart/2005/8/layout/hierarchy1"/>
    <dgm:cxn modelId="{778B0426-23B5-4708-83F0-0A35D6232918}" type="presParOf" srcId="{3D26BDD8-7146-4AE1-ABB8-90F633D36D54}" destId="{F6B3BFF1-F7E0-421C-83A5-1B8BE224E6E7}" srcOrd="2" destOrd="0" presId="urn:microsoft.com/office/officeart/2005/8/layout/hierarchy1"/>
    <dgm:cxn modelId="{651ACE84-31C0-493B-9D47-1B1428DC653B}" type="presParOf" srcId="{F6B3BFF1-F7E0-421C-83A5-1B8BE224E6E7}" destId="{FD6CCDE0-173B-42FB-B168-2815089A1101}" srcOrd="0" destOrd="0" presId="urn:microsoft.com/office/officeart/2005/8/layout/hierarchy1"/>
    <dgm:cxn modelId="{90075452-6819-41F0-88D9-D3D2EDA32A5B}" type="presParOf" srcId="{FD6CCDE0-173B-42FB-B168-2815089A1101}" destId="{81BCBB70-FB75-4A9D-B134-388893648FD2}" srcOrd="0" destOrd="0" presId="urn:microsoft.com/office/officeart/2005/8/layout/hierarchy1"/>
    <dgm:cxn modelId="{98DD60B4-419A-4E4D-AB9F-90A368D7C107}" type="presParOf" srcId="{FD6CCDE0-173B-42FB-B168-2815089A1101}" destId="{13CF0687-E2F4-4112-B10B-FED8DBC57985}" srcOrd="1" destOrd="0" presId="urn:microsoft.com/office/officeart/2005/8/layout/hierarchy1"/>
    <dgm:cxn modelId="{1ECE5022-A9D1-4063-9AF3-6BDD06EEDA59}" type="presParOf" srcId="{F6B3BFF1-F7E0-421C-83A5-1B8BE224E6E7}" destId="{2EF14848-7AF5-4F8D-801D-450A052499A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C827DCC-00F6-4C08-9883-53D0B4976CC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36386CB-25D0-4F7D-B9CA-954CC496DCBE}">
      <dgm:prSet/>
      <dgm:spPr/>
      <dgm:t>
        <a:bodyPr/>
        <a:lstStyle/>
        <a:p>
          <a:r>
            <a:rPr lang="en-US"/>
            <a:t>Speech embeddings serve as vector representations of audio data and provide a compact way to capture the acoustic, phonetic, or linguistic characteristics of speech.</a:t>
          </a:r>
        </a:p>
      </dgm:t>
    </dgm:pt>
    <dgm:pt modelId="{7D092A04-65D7-4B22-B5C5-65A72C8737B3}" type="parTrans" cxnId="{C0E1613C-832B-4ECE-B265-02C8B6AD1EB2}">
      <dgm:prSet/>
      <dgm:spPr/>
      <dgm:t>
        <a:bodyPr/>
        <a:lstStyle/>
        <a:p>
          <a:endParaRPr lang="en-US"/>
        </a:p>
      </dgm:t>
    </dgm:pt>
    <dgm:pt modelId="{216036F8-5282-44F5-A4D9-D3DE262AAE11}" type="sibTrans" cxnId="{C0E1613C-832B-4ECE-B265-02C8B6AD1EB2}">
      <dgm:prSet/>
      <dgm:spPr/>
      <dgm:t>
        <a:bodyPr/>
        <a:lstStyle/>
        <a:p>
          <a:endParaRPr lang="en-US"/>
        </a:p>
      </dgm:t>
    </dgm:pt>
    <dgm:pt modelId="{713E12D4-F3C1-4B98-959C-39A3CD99D038}">
      <dgm:prSet/>
      <dgm:spPr/>
      <dgm:t>
        <a:bodyPr/>
        <a:lstStyle/>
        <a:p>
          <a:r>
            <a:rPr lang="en-US"/>
            <a:t>They serve as an intermediary step between raw audio data and machine learning models, making it easier for machines to work with and understand spoken language.</a:t>
          </a:r>
        </a:p>
      </dgm:t>
    </dgm:pt>
    <dgm:pt modelId="{D6D9AB88-CD16-486F-9CB1-89C4BCC8CDFA}" type="parTrans" cxnId="{4502BD08-4D63-4B22-8AA0-0DF09D62A67F}">
      <dgm:prSet/>
      <dgm:spPr/>
      <dgm:t>
        <a:bodyPr/>
        <a:lstStyle/>
        <a:p>
          <a:endParaRPr lang="en-US"/>
        </a:p>
      </dgm:t>
    </dgm:pt>
    <dgm:pt modelId="{48C44650-61BC-4E12-B59D-D2B7A6FD8E6A}" type="sibTrans" cxnId="{4502BD08-4D63-4B22-8AA0-0DF09D62A67F}">
      <dgm:prSet/>
      <dgm:spPr/>
      <dgm:t>
        <a:bodyPr/>
        <a:lstStyle/>
        <a:p>
          <a:endParaRPr lang="en-US"/>
        </a:p>
      </dgm:t>
    </dgm:pt>
    <dgm:pt modelId="{BDF1FA3C-A740-4516-A618-3572D81DCA9A}">
      <dgm:prSet/>
      <dgm:spPr/>
      <dgm:t>
        <a:bodyPr/>
        <a:lstStyle/>
        <a:p>
          <a:r>
            <a:rPr lang="en-US"/>
            <a:t>Examples of speech embeddings include MFCCs, PLP Cepstral Coefficients, Filter Bank Energies, Vector Quatization Codes etc.</a:t>
          </a:r>
        </a:p>
      </dgm:t>
    </dgm:pt>
    <dgm:pt modelId="{9305A6F4-1F56-4234-B498-D7C2E20C529F}" type="parTrans" cxnId="{1E2B8B8F-F3E6-49A6-9BC6-F7794484E313}">
      <dgm:prSet/>
      <dgm:spPr/>
      <dgm:t>
        <a:bodyPr/>
        <a:lstStyle/>
        <a:p>
          <a:endParaRPr lang="en-US"/>
        </a:p>
      </dgm:t>
    </dgm:pt>
    <dgm:pt modelId="{F5964B8E-B449-49AE-A310-FAA835DB5D5B}" type="sibTrans" cxnId="{1E2B8B8F-F3E6-49A6-9BC6-F7794484E313}">
      <dgm:prSet/>
      <dgm:spPr/>
      <dgm:t>
        <a:bodyPr/>
        <a:lstStyle/>
        <a:p>
          <a:endParaRPr lang="en-US"/>
        </a:p>
      </dgm:t>
    </dgm:pt>
    <dgm:pt modelId="{7897AFE8-0603-41F7-955F-856149CFD20A}" type="pres">
      <dgm:prSet presAssocID="{CC827DCC-00F6-4C08-9883-53D0B4976CC7}" presName="root" presStyleCnt="0">
        <dgm:presLayoutVars>
          <dgm:dir/>
          <dgm:resizeHandles val="exact"/>
        </dgm:presLayoutVars>
      </dgm:prSet>
      <dgm:spPr/>
    </dgm:pt>
    <dgm:pt modelId="{D6A210AD-DC0A-432F-BD42-2E33AD2FC6D8}" type="pres">
      <dgm:prSet presAssocID="{C36386CB-25D0-4F7D-B9CA-954CC496DCBE}" presName="compNode" presStyleCnt="0"/>
      <dgm:spPr/>
    </dgm:pt>
    <dgm:pt modelId="{F13480D9-7851-4252-ABDE-951F83109BE0}" type="pres">
      <dgm:prSet presAssocID="{C36386CB-25D0-4F7D-B9CA-954CC496DCBE}" presName="bgRect" presStyleLbl="bgShp" presStyleIdx="0" presStyleCnt="3"/>
      <dgm:spPr/>
    </dgm:pt>
    <dgm:pt modelId="{1D629257-0AB7-43AD-AF52-D09995F9E43B}" type="pres">
      <dgm:prSet presAssocID="{C36386CB-25D0-4F7D-B9CA-954CC496DCB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
        </a:ext>
      </dgm:extLst>
    </dgm:pt>
    <dgm:pt modelId="{A55A1FD5-7294-4522-B115-C6AA4185C54B}" type="pres">
      <dgm:prSet presAssocID="{C36386CB-25D0-4F7D-B9CA-954CC496DCBE}" presName="spaceRect" presStyleCnt="0"/>
      <dgm:spPr/>
    </dgm:pt>
    <dgm:pt modelId="{8975E46D-64E8-435D-ADB0-D8FC90D356FF}" type="pres">
      <dgm:prSet presAssocID="{C36386CB-25D0-4F7D-B9CA-954CC496DCBE}" presName="parTx" presStyleLbl="revTx" presStyleIdx="0" presStyleCnt="3">
        <dgm:presLayoutVars>
          <dgm:chMax val="0"/>
          <dgm:chPref val="0"/>
        </dgm:presLayoutVars>
      </dgm:prSet>
      <dgm:spPr/>
    </dgm:pt>
    <dgm:pt modelId="{84FE2D0D-6EBE-4DFC-917F-BD9F26164B7D}" type="pres">
      <dgm:prSet presAssocID="{216036F8-5282-44F5-A4D9-D3DE262AAE11}" presName="sibTrans" presStyleCnt="0"/>
      <dgm:spPr/>
    </dgm:pt>
    <dgm:pt modelId="{30955C82-77F4-48C9-89CD-6E7DF3983128}" type="pres">
      <dgm:prSet presAssocID="{713E12D4-F3C1-4B98-959C-39A3CD99D038}" presName="compNode" presStyleCnt="0"/>
      <dgm:spPr/>
    </dgm:pt>
    <dgm:pt modelId="{810F3C58-F0A9-4B7C-9DD7-744CD9F37452}" type="pres">
      <dgm:prSet presAssocID="{713E12D4-F3C1-4B98-959C-39A3CD99D038}" presName="bgRect" presStyleLbl="bgShp" presStyleIdx="1" presStyleCnt="3"/>
      <dgm:spPr/>
    </dgm:pt>
    <dgm:pt modelId="{4F8B1259-4CD3-4263-AB92-AD9D1FAB0E70}" type="pres">
      <dgm:prSet presAssocID="{713E12D4-F3C1-4B98-959C-39A3CD99D03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4B6221C7-2113-4553-B7C3-C6D8FF9EEB0E}" type="pres">
      <dgm:prSet presAssocID="{713E12D4-F3C1-4B98-959C-39A3CD99D038}" presName="spaceRect" presStyleCnt="0"/>
      <dgm:spPr/>
    </dgm:pt>
    <dgm:pt modelId="{ECC5143E-E7C7-4EF3-9FB1-2F6E8BB0F5E4}" type="pres">
      <dgm:prSet presAssocID="{713E12D4-F3C1-4B98-959C-39A3CD99D038}" presName="parTx" presStyleLbl="revTx" presStyleIdx="1" presStyleCnt="3">
        <dgm:presLayoutVars>
          <dgm:chMax val="0"/>
          <dgm:chPref val="0"/>
        </dgm:presLayoutVars>
      </dgm:prSet>
      <dgm:spPr/>
    </dgm:pt>
    <dgm:pt modelId="{3AD9A8AA-F209-4014-931A-9C0CC9D8F99D}" type="pres">
      <dgm:prSet presAssocID="{48C44650-61BC-4E12-B59D-D2B7A6FD8E6A}" presName="sibTrans" presStyleCnt="0"/>
      <dgm:spPr/>
    </dgm:pt>
    <dgm:pt modelId="{A23D290F-9F5F-44E2-AA88-C103A0054EC2}" type="pres">
      <dgm:prSet presAssocID="{BDF1FA3C-A740-4516-A618-3572D81DCA9A}" presName="compNode" presStyleCnt="0"/>
      <dgm:spPr/>
    </dgm:pt>
    <dgm:pt modelId="{07F0A7D0-216B-4A5E-8D30-7403AD56710C}" type="pres">
      <dgm:prSet presAssocID="{BDF1FA3C-A740-4516-A618-3572D81DCA9A}" presName="bgRect" presStyleLbl="bgShp" presStyleIdx="2" presStyleCnt="3"/>
      <dgm:spPr/>
    </dgm:pt>
    <dgm:pt modelId="{0DA53CDF-6CDF-4C85-8A24-B2E5908DF7B7}" type="pres">
      <dgm:prSet presAssocID="{BDF1FA3C-A740-4516-A618-3572D81DCA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1449A496-55A5-4732-8909-FEE273FFC6E8}" type="pres">
      <dgm:prSet presAssocID="{BDF1FA3C-A740-4516-A618-3572D81DCA9A}" presName="spaceRect" presStyleCnt="0"/>
      <dgm:spPr/>
    </dgm:pt>
    <dgm:pt modelId="{2A119AF9-F98A-426A-BF39-671A6BD10FF7}" type="pres">
      <dgm:prSet presAssocID="{BDF1FA3C-A740-4516-A618-3572D81DCA9A}" presName="parTx" presStyleLbl="revTx" presStyleIdx="2" presStyleCnt="3">
        <dgm:presLayoutVars>
          <dgm:chMax val="0"/>
          <dgm:chPref val="0"/>
        </dgm:presLayoutVars>
      </dgm:prSet>
      <dgm:spPr/>
    </dgm:pt>
  </dgm:ptLst>
  <dgm:cxnLst>
    <dgm:cxn modelId="{4502BD08-4D63-4B22-8AA0-0DF09D62A67F}" srcId="{CC827DCC-00F6-4C08-9883-53D0B4976CC7}" destId="{713E12D4-F3C1-4B98-959C-39A3CD99D038}" srcOrd="1" destOrd="0" parTransId="{D6D9AB88-CD16-486F-9CB1-89C4BCC8CDFA}" sibTransId="{48C44650-61BC-4E12-B59D-D2B7A6FD8E6A}"/>
    <dgm:cxn modelId="{EB272415-2970-4755-865C-00FC9F706BEB}" type="presOf" srcId="{C36386CB-25D0-4F7D-B9CA-954CC496DCBE}" destId="{8975E46D-64E8-435D-ADB0-D8FC90D356FF}" srcOrd="0" destOrd="0" presId="urn:microsoft.com/office/officeart/2018/2/layout/IconVerticalSolidList"/>
    <dgm:cxn modelId="{CD984B22-5FB1-4F3D-BB3D-65A6EF46EB55}" type="presOf" srcId="{CC827DCC-00F6-4C08-9883-53D0B4976CC7}" destId="{7897AFE8-0603-41F7-955F-856149CFD20A}" srcOrd="0" destOrd="0" presId="urn:microsoft.com/office/officeart/2018/2/layout/IconVerticalSolidList"/>
    <dgm:cxn modelId="{CC8A2135-94A3-49BC-B2D6-D95D77FA867A}" type="presOf" srcId="{713E12D4-F3C1-4B98-959C-39A3CD99D038}" destId="{ECC5143E-E7C7-4EF3-9FB1-2F6E8BB0F5E4}" srcOrd="0" destOrd="0" presId="urn:microsoft.com/office/officeart/2018/2/layout/IconVerticalSolidList"/>
    <dgm:cxn modelId="{C0E1613C-832B-4ECE-B265-02C8B6AD1EB2}" srcId="{CC827DCC-00F6-4C08-9883-53D0B4976CC7}" destId="{C36386CB-25D0-4F7D-B9CA-954CC496DCBE}" srcOrd="0" destOrd="0" parTransId="{7D092A04-65D7-4B22-B5C5-65A72C8737B3}" sibTransId="{216036F8-5282-44F5-A4D9-D3DE262AAE11}"/>
    <dgm:cxn modelId="{1E2B8B8F-F3E6-49A6-9BC6-F7794484E313}" srcId="{CC827DCC-00F6-4C08-9883-53D0B4976CC7}" destId="{BDF1FA3C-A740-4516-A618-3572D81DCA9A}" srcOrd="2" destOrd="0" parTransId="{9305A6F4-1F56-4234-B498-D7C2E20C529F}" sibTransId="{F5964B8E-B449-49AE-A310-FAA835DB5D5B}"/>
    <dgm:cxn modelId="{D637AFB8-9E39-45FE-88C9-EF7DA8066EEE}" type="presOf" srcId="{BDF1FA3C-A740-4516-A618-3572D81DCA9A}" destId="{2A119AF9-F98A-426A-BF39-671A6BD10FF7}" srcOrd="0" destOrd="0" presId="urn:microsoft.com/office/officeart/2018/2/layout/IconVerticalSolidList"/>
    <dgm:cxn modelId="{22544545-7E26-4286-A5E9-10892A912B3D}" type="presParOf" srcId="{7897AFE8-0603-41F7-955F-856149CFD20A}" destId="{D6A210AD-DC0A-432F-BD42-2E33AD2FC6D8}" srcOrd="0" destOrd="0" presId="urn:microsoft.com/office/officeart/2018/2/layout/IconVerticalSolidList"/>
    <dgm:cxn modelId="{2C3EC274-371F-4DD2-B3B9-774A6F40BEAD}" type="presParOf" srcId="{D6A210AD-DC0A-432F-BD42-2E33AD2FC6D8}" destId="{F13480D9-7851-4252-ABDE-951F83109BE0}" srcOrd="0" destOrd="0" presId="urn:microsoft.com/office/officeart/2018/2/layout/IconVerticalSolidList"/>
    <dgm:cxn modelId="{7D62F5FF-5D30-43ED-A25D-042D9EA8BC2D}" type="presParOf" srcId="{D6A210AD-DC0A-432F-BD42-2E33AD2FC6D8}" destId="{1D629257-0AB7-43AD-AF52-D09995F9E43B}" srcOrd="1" destOrd="0" presId="urn:microsoft.com/office/officeart/2018/2/layout/IconVerticalSolidList"/>
    <dgm:cxn modelId="{91944A0F-6754-4D8D-8999-88BAD57AE6E0}" type="presParOf" srcId="{D6A210AD-DC0A-432F-BD42-2E33AD2FC6D8}" destId="{A55A1FD5-7294-4522-B115-C6AA4185C54B}" srcOrd="2" destOrd="0" presId="urn:microsoft.com/office/officeart/2018/2/layout/IconVerticalSolidList"/>
    <dgm:cxn modelId="{391E2C4B-676F-4A72-A594-D30904C5B451}" type="presParOf" srcId="{D6A210AD-DC0A-432F-BD42-2E33AD2FC6D8}" destId="{8975E46D-64E8-435D-ADB0-D8FC90D356FF}" srcOrd="3" destOrd="0" presId="urn:microsoft.com/office/officeart/2018/2/layout/IconVerticalSolidList"/>
    <dgm:cxn modelId="{0BE58BB0-28C3-4A24-8C42-E8B85077D4BF}" type="presParOf" srcId="{7897AFE8-0603-41F7-955F-856149CFD20A}" destId="{84FE2D0D-6EBE-4DFC-917F-BD9F26164B7D}" srcOrd="1" destOrd="0" presId="urn:microsoft.com/office/officeart/2018/2/layout/IconVerticalSolidList"/>
    <dgm:cxn modelId="{A87CDC31-0DB1-417D-9DBA-6416AC021ADE}" type="presParOf" srcId="{7897AFE8-0603-41F7-955F-856149CFD20A}" destId="{30955C82-77F4-48C9-89CD-6E7DF3983128}" srcOrd="2" destOrd="0" presId="urn:microsoft.com/office/officeart/2018/2/layout/IconVerticalSolidList"/>
    <dgm:cxn modelId="{7459C255-3B39-4E2B-88D4-6B6258268D59}" type="presParOf" srcId="{30955C82-77F4-48C9-89CD-6E7DF3983128}" destId="{810F3C58-F0A9-4B7C-9DD7-744CD9F37452}" srcOrd="0" destOrd="0" presId="urn:microsoft.com/office/officeart/2018/2/layout/IconVerticalSolidList"/>
    <dgm:cxn modelId="{BAE9510C-5B0E-43EE-BFAC-D50234488652}" type="presParOf" srcId="{30955C82-77F4-48C9-89CD-6E7DF3983128}" destId="{4F8B1259-4CD3-4263-AB92-AD9D1FAB0E70}" srcOrd="1" destOrd="0" presId="urn:microsoft.com/office/officeart/2018/2/layout/IconVerticalSolidList"/>
    <dgm:cxn modelId="{CB6ECDFD-2830-43A2-9C3D-5DE0429CEC61}" type="presParOf" srcId="{30955C82-77F4-48C9-89CD-6E7DF3983128}" destId="{4B6221C7-2113-4553-B7C3-C6D8FF9EEB0E}" srcOrd="2" destOrd="0" presId="urn:microsoft.com/office/officeart/2018/2/layout/IconVerticalSolidList"/>
    <dgm:cxn modelId="{AD536EAD-D062-4FD2-A44F-BAF92CAC87CB}" type="presParOf" srcId="{30955C82-77F4-48C9-89CD-6E7DF3983128}" destId="{ECC5143E-E7C7-4EF3-9FB1-2F6E8BB0F5E4}" srcOrd="3" destOrd="0" presId="urn:microsoft.com/office/officeart/2018/2/layout/IconVerticalSolidList"/>
    <dgm:cxn modelId="{DDE8D33C-0850-4D33-AF51-96540B64563A}" type="presParOf" srcId="{7897AFE8-0603-41F7-955F-856149CFD20A}" destId="{3AD9A8AA-F209-4014-931A-9C0CC9D8F99D}" srcOrd="3" destOrd="0" presId="urn:microsoft.com/office/officeart/2018/2/layout/IconVerticalSolidList"/>
    <dgm:cxn modelId="{87CF8CA0-921D-44C3-BFC3-38C9D62A750C}" type="presParOf" srcId="{7897AFE8-0603-41F7-955F-856149CFD20A}" destId="{A23D290F-9F5F-44E2-AA88-C103A0054EC2}" srcOrd="4" destOrd="0" presId="urn:microsoft.com/office/officeart/2018/2/layout/IconVerticalSolidList"/>
    <dgm:cxn modelId="{60FAF469-34EF-47F5-9893-03B3B33A5B79}" type="presParOf" srcId="{A23D290F-9F5F-44E2-AA88-C103A0054EC2}" destId="{07F0A7D0-216B-4A5E-8D30-7403AD56710C}" srcOrd="0" destOrd="0" presId="urn:microsoft.com/office/officeart/2018/2/layout/IconVerticalSolidList"/>
    <dgm:cxn modelId="{13927FF2-F8BD-4E91-94FB-D36602FCFF2F}" type="presParOf" srcId="{A23D290F-9F5F-44E2-AA88-C103A0054EC2}" destId="{0DA53CDF-6CDF-4C85-8A24-B2E5908DF7B7}" srcOrd="1" destOrd="0" presId="urn:microsoft.com/office/officeart/2018/2/layout/IconVerticalSolidList"/>
    <dgm:cxn modelId="{EA25CB95-DAF6-4591-AFE4-587D0E758BEC}" type="presParOf" srcId="{A23D290F-9F5F-44E2-AA88-C103A0054EC2}" destId="{1449A496-55A5-4732-8909-FEE273FFC6E8}" srcOrd="2" destOrd="0" presId="urn:microsoft.com/office/officeart/2018/2/layout/IconVerticalSolidList"/>
    <dgm:cxn modelId="{67E0D0DB-79F1-4887-A62A-3504157C26BE}" type="presParOf" srcId="{A23D290F-9F5F-44E2-AA88-C103A0054EC2}" destId="{2A119AF9-F98A-426A-BF39-671A6BD10FF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CF94DA9-EBB3-4DE2-84E7-4AA16369BC1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1D54113-7B60-438A-AE91-8BA6EE64F082}">
      <dgm:prSet/>
      <dgm:spPr/>
      <dgm:t>
        <a:bodyPr/>
        <a:lstStyle/>
        <a:p>
          <a:r>
            <a:rPr lang="en-US"/>
            <a:t>Neural speech embeddings represent a subset of speech embeddings that are generated using neural network-based models.</a:t>
          </a:r>
        </a:p>
      </dgm:t>
    </dgm:pt>
    <dgm:pt modelId="{CC748176-F1DE-4AA7-9F86-11BA2BB61B30}" type="parTrans" cxnId="{99B114A9-0BF3-4FCA-9EC0-F353085A8085}">
      <dgm:prSet/>
      <dgm:spPr/>
      <dgm:t>
        <a:bodyPr/>
        <a:lstStyle/>
        <a:p>
          <a:endParaRPr lang="en-US"/>
        </a:p>
      </dgm:t>
    </dgm:pt>
    <dgm:pt modelId="{B997EC6C-A45D-421C-BA17-FEDE5BEAAA8B}" type="sibTrans" cxnId="{99B114A9-0BF3-4FCA-9EC0-F353085A8085}">
      <dgm:prSet/>
      <dgm:spPr/>
      <dgm:t>
        <a:bodyPr/>
        <a:lstStyle/>
        <a:p>
          <a:endParaRPr lang="en-US"/>
        </a:p>
      </dgm:t>
    </dgm:pt>
    <dgm:pt modelId="{BAFF87A6-96A8-4F86-832F-2A547A5709E2}">
      <dgm:prSet/>
      <dgm:spPr/>
      <dgm:t>
        <a:bodyPr/>
        <a:lstStyle/>
        <a:p>
          <a:r>
            <a:rPr lang="en-US"/>
            <a:t>These embeddings leverage the power of deep learning to capture intricate patterns in audio data.</a:t>
          </a:r>
        </a:p>
      </dgm:t>
    </dgm:pt>
    <dgm:pt modelId="{2C3FC901-225D-472A-A7DA-1A9AE2616B89}" type="parTrans" cxnId="{69D5573E-C25F-495A-B591-7B9D498EC297}">
      <dgm:prSet/>
      <dgm:spPr/>
      <dgm:t>
        <a:bodyPr/>
        <a:lstStyle/>
        <a:p>
          <a:endParaRPr lang="en-US"/>
        </a:p>
      </dgm:t>
    </dgm:pt>
    <dgm:pt modelId="{6BEF28CE-1597-4B0F-8AC5-34DCF4D5C252}" type="sibTrans" cxnId="{69D5573E-C25F-495A-B591-7B9D498EC297}">
      <dgm:prSet/>
      <dgm:spPr/>
      <dgm:t>
        <a:bodyPr/>
        <a:lstStyle/>
        <a:p>
          <a:endParaRPr lang="en-US"/>
        </a:p>
      </dgm:t>
    </dgm:pt>
    <dgm:pt modelId="{5A04E28B-4B6A-442A-9952-DD62839C0255}">
      <dgm:prSet/>
      <dgm:spPr/>
      <dgm:t>
        <a:bodyPr/>
        <a:lstStyle/>
        <a:p>
          <a:r>
            <a:rPr lang="en-US"/>
            <a:t>They are good at adaptability, context-awareness, and effectiveness in various speech and audio processing tasks.</a:t>
          </a:r>
        </a:p>
      </dgm:t>
    </dgm:pt>
    <dgm:pt modelId="{AB48BE96-A79E-4850-A33C-F1B92CE650DE}" type="parTrans" cxnId="{7FEE60DF-3BAA-48A5-8805-825F7FF10B27}">
      <dgm:prSet/>
      <dgm:spPr/>
      <dgm:t>
        <a:bodyPr/>
        <a:lstStyle/>
        <a:p>
          <a:endParaRPr lang="en-US"/>
        </a:p>
      </dgm:t>
    </dgm:pt>
    <dgm:pt modelId="{1CEA9D46-3E84-4FCE-9078-3F0955259B62}" type="sibTrans" cxnId="{7FEE60DF-3BAA-48A5-8805-825F7FF10B27}">
      <dgm:prSet/>
      <dgm:spPr/>
      <dgm:t>
        <a:bodyPr/>
        <a:lstStyle/>
        <a:p>
          <a:endParaRPr lang="en-US"/>
        </a:p>
      </dgm:t>
    </dgm:pt>
    <dgm:pt modelId="{259F11DD-B88E-4069-AC2F-0CF8CD151269}">
      <dgm:prSet/>
      <dgm:spPr/>
      <dgm:t>
        <a:bodyPr/>
        <a:lstStyle/>
        <a:p>
          <a:r>
            <a:rPr lang="en-US"/>
            <a:t>Examples include Acoustic Embeddings, Phonetic Embeddings, Speaker Embeddings, Transfer Learning Embeddings.</a:t>
          </a:r>
        </a:p>
      </dgm:t>
    </dgm:pt>
    <dgm:pt modelId="{47977CE0-33F7-49DF-B70D-08D72D45443D}" type="parTrans" cxnId="{8943D75B-5DD5-41A8-8B47-E0AC2FE4B224}">
      <dgm:prSet/>
      <dgm:spPr/>
      <dgm:t>
        <a:bodyPr/>
        <a:lstStyle/>
        <a:p>
          <a:endParaRPr lang="en-US"/>
        </a:p>
      </dgm:t>
    </dgm:pt>
    <dgm:pt modelId="{1C183573-97C2-4ADF-9AA9-82F8BDCB84D6}" type="sibTrans" cxnId="{8943D75B-5DD5-41A8-8B47-E0AC2FE4B224}">
      <dgm:prSet/>
      <dgm:spPr/>
      <dgm:t>
        <a:bodyPr/>
        <a:lstStyle/>
        <a:p>
          <a:endParaRPr lang="en-US"/>
        </a:p>
      </dgm:t>
    </dgm:pt>
    <dgm:pt modelId="{B7BBCF4C-CC2B-42CD-9FFF-B507C843B682}">
      <dgm:prSet/>
      <dgm:spPr/>
      <dgm:t>
        <a:bodyPr/>
        <a:lstStyle/>
        <a:p>
          <a:r>
            <a:rPr lang="en-US"/>
            <a:t>Popular Models that use neural speech embeddings are Wav2Vec 2.0, Conformer and Deepspeech.</a:t>
          </a:r>
        </a:p>
      </dgm:t>
    </dgm:pt>
    <dgm:pt modelId="{CA52CE4A-23A4-42B3-92DA-2DD0E3DE16D1}" type="parTrans" cxnId="{231861C4-378F-4C0F-8487-D59E85CE2468}">
      <dgm:prSet/>
      <dgm:spPr/>
      <dgm:t>
        <a:bodyPr/>
        <a:lstStyle/>
        <a:p>
          <a:endParaRPr lang="en-US"/>
        </a:p>
      </dgm:t>
    </dgm:pt>
    <dgm:pt modelId="{EC63F061-1485-4E05-A1FA-5152FFC4B1F0}" type="sibTrans" cxnId="{231861C4-378F-4C0F-8487-D59E85CE2468}">
      <dgm:prSet/>
      <dgm:spPr/>
      <dgm:t>
        <a:bodyPr/>
        <a:lstStyle/>
        <a:p>
          <a:endParaRPr lang="en-US"/>
        </a:p>
      </dgm:t>
    </dgm:pt>
    <dgm:pt modelId="{8ADAEC36-F1A1-437F-84E9-A58ABA15F98A}" type="pres">
      <dgm:prSet presAssocID="{CCF94DA9-EBB3-4DE2-84E7-4AA16369BC10}" presName="root" presStyleCnt="0">
        <dgm:presLayoutVars>
          <dgm:dir/>
          <dgm:resizeHandles val="exact"/>
        </dgm:presLayoutVars>
      </dgm:prSet>
      <dgm:spPr/>
    </dgm:pt>
    <dgm:pt modelId="{98D66619-2AD5-4D57-BA2A-996CC6901DCC}" type="pres">
      <dgm:prSet presAssocID="{F1D54113-7B60-438A-AE91-8BA6EE64F082}" presName="compNode" presStyleCnt="0"/>
      <dgm:spPr/>
    </dgm:pt>
    <dgm:pt modelId="{9BCD7637-6513-41C5-BBB1-FC300BDB04ED}" type="pres">
      <dgm:prSet presAssocID="{F1D54113-7B60-438A-AE91-8BA6EE64F082}" presName="bgRect" presStyleLbl="bgShp" presStyleIdx="0" presStyleCnt="5"/>
      <dgm:spPr/>
    </dgm:pt>
    <dgm:pt modelId="{C5F8F421-2788-4F0B-B7C5-C9AB573D159A}" type="pres">
      <dgm:prSet presAssocID="{F1D54113-7B60-438A-AE91-8BA6EE64F08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84FEAF41-EF4A-43E7-9CD4-FAA228F32825}" type="pres">
      <dgm:prSet presAssocID="{F1D54113-7B60-438A-AE91-8BA6EE64F082}" presName="spaceRect" presStyleCnt="0"/>
      <dgm:spPr/>
    </dgm:pt>
    <dgm:pt modelId="{8B397E0A-1D4A-43E7-A7B6-2BAA885A710B}" type="pres">
      <dgm:prSet presAssocID="{F1D54113-7B60-438A-AE91-8BA6EE64F082}" presName="parTx" presStyleLbl="revTx" presStyleIdx="0" presStyleCnt="5">
        <dgm:presLayoutVars>
          <dgm:chMax val="0"/>
          <dgm:chPref val="0"/>
        </dgm:presLayoutVars>
      </dgm:prSet>
      <dgm:spPr/>
    </dgm:pt>
    <dgm:pt modelId="{202E35E0-58B2-4C33-B8C6-99D19B0E31B9}" type="pres">
      <dgm:prSet presAssocID="{B997EC6C-A45D-421C-BA17-FEDE5BEAAA8B}" presName="sibTrans" presStyleCnt="0"/>
      <dgm:spPr/>
    </dgm:pt>
    <dgm:pt modelId="{827C9ADE-A311-46EF-808A-66F936D98FFB}" type="pres">
      <dgm:prSet presAssocID="{BAFF87A6-96A8-4F86-832F-2A547A5709E2}" presName="compNode" presStyleCnt="0"/>
      <dgm:spPr/>
    </dgm:pt>
    <dgm:pt modelId="{93BF81D0-DDE2-41FC-B133-7BDD05630B68}" type="pres">
      <dgm:prSet presAssocID="{BAFF87A6-96A8-4F86-832F-2A547A5709E2}" presName="bgRect" presStyleLbl="bgShp" presStyleIdx="1" presStyleCnt="5"/>
      <dgm:spPr/>
    </dgm:pt>
    <dgm:pt modelId="{3657B844-7850-4A5C-9905-EC96A65AF241}" type="pres">
      <dgm:prSet presAssocID="{BAFF87A6-96A8-4F86-832F-2A547A5709E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cast"/>
        </a:ext>
      </dgm:extLst>
    </dgm:pt>
    <dgm:pt modelId="{6D61CE66-19A6-463A-AF6F-F8237B94B918}" type="pres">
      <dgm:prSet presAssocID="{BAFF87A6-96A8-4F86-832F-2A547A5709E2}" presName="spaceRect" presStyleCnt="0"/>
      <dgm:spPr/>
    </dgm:pt>
    <dgm:pt modelId="{1AB69752-435A-48DB-AD26-8C53B48EA7D2}" type="pres">
      <dgm:prSet presAssocID="{BAFF87A6-96A8-4F86-832F-2A547A5709E2}" presName="parTx" presStyleLbl="revTx" presStyleIdx="1" presStyleCnt="5">
        <dgm:presLayoutVars>
          <dgm:chMax val="0"/>
          <dgm:chPref val="0"/>
        </dgm:presLayoutVars>
      </dgm:prSet>
      <dgm:spPr/>
    </dgm:pt>
    <dgm:pt modelId="{47464B7A-3AAA-4FFF-AE2F-0D898BC8DFD6}" type="pres">
      <dgm:prSet presAssocID="{6BEF28CE-1597-4B0F-8AC5-34DCF4D5C252}" presName="sibTrans" presStyleCnt="0"/>
      <dgm:spPr/>
    </dgm:pt>
    <dgm:pt modelId="{C14C3D8D-6E9D-4960-8D70-779911D05104}" type="pres">
      <dgm:prSet presAssocID="{5A04E28B-4B6A-442A-9952-DD62839C0255}" presName="compNode" presStyleCnt="0"/>
      <dgm:spPr/>
    </dgm:pt>
    <dgm:pt modelId="{B77902F8-41F0-4382-957E-99AA6D85ED6C}" type="pres">
      <dgm:prSet presAssocID="{5A04E28B-4B6A-442A-9952-DD62839C0255}" presName="bgRect" presStyleLbl="bgShp" presStyleIdx="2" presStyleCnt="5"/>
      <dgm:spPr/>
    </dgm:pt>
    <dgm:pt modelId="{641511AF-170D-4407-81FD-DE27B64A6A93}" type="pres">
      <dgm:prSet presAssocID="{5A04E28B-4B6A-442A-9952-DD62839C025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
        </a:ext>
      </dgm:extLst>
    </dgm:pt>
    <dgm:pt modelId="{C3FF8A0A-9160-4A90-AEF2-62E15C9020E9}" type="pres">
      <dgm:prSet presAssocID="{5A04E28B-4B6A-442A-9952-DD62839C0255}" presName="spaceRect" presStyleCnt="0"/>
      <dgm:spPr/>
    </dgm:pt>
    <dgm:pt modelId="{F566B964-D2EC-4D9F-853C-DE7713AE1B10}" type="pres">
      <dgm:prSet presAssocID="{5A04E28B-4B6A-442A-9952-DD62839C0255}" presName="parTx" presStyleLbl="revTx" presStyleIdx="2" presStyleCnt="5">
        <dgm:presLayoutVars>
          <dgm:chMax val="0"/>
          <dgm:chPref val="0"/>
        </dgm:presLayoutVars>
      </dgm:prSet>
      <dgm:spPr/>
    </dgm:pt>
    <dgm:pt modelId="{9F053191-C4AD-4A60-93CD-D524E7FB6B5D}" type="pres">
      <dgm:prSet presAssocID="{1CEA9D46-3E84-4FCE-9078-3F0955259B62}" presName="sibTrans" presStyleCnt="0"/>
      <dgm:spPr/>
    </dgm:pt>
    <dgm:pt modelId="{9DFB8916-EBD9-4E93-A693-50F1B1124652}" type="pres">
      <dgm:prSet presAssocID="{259F11DD-B88E-4069-AC2F-0CF8CD151269}" presName="compNode" presStyleCnt="0"/>
      <dgm:spPr/>
    </dgm:pt>
    <dgm:pt modelId="{8796DA17-BC08-4F1D-B6F7-BBB0B2125542}" type="pres">
      <dgm:prSet presAssocID="{259F11DD-B88E-4069-AC2F-0CF8CD151269}" presName="bgRect" presStyleLbl="bgShp" presStyleIdx="3" presStyleCnt="5"/>
      <dgm:spPr/>
    </dgm:pt>
    <dgm:pt modelId="{930CA2C7-18A9-4515-B05D-287C64D5C0C5}" type="pres">
      <dgm:prSet presAssocID="{259F11DD-B88E-4069-AC2F-0CF8CD15126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Quotation Mark"/>
        </a:ext>
      </dgm:extLst>
    </dgm:pt>
    <dgm:pt modelId="{BC8126A0-3E0E-4378-AD1E-435AB7CBE647}" type="pres">
      <dgm:prSet presAssocID="{259F11DD-B88E-4069-AC2F-0CF8CD151269}" presName="spaceRect" presStyleCnt="0"/>
      <dgm:spPr/>
    </dgm:pt>
    <dgm:pt modelId="{4F05EF0E-C03E-432F-AF72-F1EE436ABB2C}" type="pres">
      <dgm:prSet presAssocID="{259F11DD-B88E-4069-AC2F-0CF8CD151269}" presName="parTx" presStyleLbl="revTx" presStyleIdx="3" presStyleCnt="5">
        <dgm:presLayoutVars>
          <dgm:chMax val="0"/>
          <dgm:chPref val="0"/>
        </dgm:presLayoutVars>
      </dgm:prSet>
      <dgm:spPr/>
    </dgm:pt>
    <dgm:pt modelId="{4A084963-A726-4D15-8162-BBE6BD77CCCA}" type="pres">
      <dgm:prSet presAssocID="{1C183573-97C2-4ADF-9AA9-82F8BDCB84D6}" presName="sibTrans" presStyleCnt="0"/>
      <dgm:spPr/>
    </dgm:pt>
    <dgm:pt modelId="{7CA1D0CA-CDB8-419E-89E5-22DDF2EE4D02}" type="pres">
      <dgm:prSet presAssocID="{B7BBCF4C-CC2B-42CD-9FFF-B507C843B682}" presName="compNode" presStyleCnt="0"/>
      <dgm:spPr/>
    </dgm:pt>
    <dgm:pt modelId="{924A78C6-CD76-42C3-9318-AC52804B920C}" type="pres">
      <dgm:prSet presAssocID="{B7BBCF4C-CC2B-42CD-9FFF-B507C843B682}" presName="bgRect" presStyleLbl="bgShp" presStyleIdx="4" presStyleCnt="5"/>
      <dgm:spPr/>
    </dgm:pt>
    <dgm:pt modelId="{79E360C8-AEA5-42AA-B0F9-6053F2B53147}" type="pres">
      <dgm:prSet presAssocID="{B7BBCF4C-CC2B-42CD-9FFF-B507C843B68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ain"/>
        </a:ext>
      </dgm:extLst>
    </dgm:pt>
    <dgm:pt modelId="{4A329475-567A-4F1D-A962-91D572BB2CE0}" type="pres">
      <dgm:prSet presAssocID="{B7BBCF4C-CC2B-42CD-9FFF-B507C843B682}" presName="spaceRect" presStyleCnt="0"/>
      <dgm:spPr/>
    </dgm:pt>
    <dgm:pt modelId="{30BE6F42-A98D-4A59-8761-24448AE6BF60}" type="pres">
      <dgm:prSet presAssocID="{B7BBCF4C-CC2B-42CD-9FFF-B507C843B682}" presName="parTx" presStyleLbl="revTx" presStyleIdx="4" presStyleCnt="5">
        <dgm:presLayoutVars>
          <dgm:chMax val="0"/>
          <dgm:chPref val="0"/>
        </dgm:presLayoutVars>
      </dgm:prSet>
      <dgm:spPr/>
    </dgm:pt>
  </dgm:ptLst>
  <dgm:cxnLst>
    <dgm:cxn modelId="{39318D0D-98C2-4F32-887A-DBF6791BA113}" type="presOf" srcId="{B7BBCF4C-CC2B-42CD-9FFF-B507C843B682}" destId="{30BE6F42-A98D-4A59-8761-24448AE6BF60}" srcOrd="0" destOrd="0" presId="urn:microsoft.com/office/officeart/2018/2/layout/IconVerticalSolidList"/>
    <dgm:cxn modelId="{C3DCE522-7828-4C71-ADCF-05A97F37A110}" type="presOf" srcId="{BAFF87A6-96A8-4F86-832F-2A547A5709E2}" destId="{1AB69752-435A-48DB-AD26-8C53B48EA7D2}" srcOrd="0" destOrd="0" presId="urn:microsoft.com/office/officeart/2018/2/layout/IconVerticalSolidList"/>
    <dgm:cxn modelId="{69D5573E-C25F-495A-B591-7B9D498EC297}" srcId="{CCF94DA9-EBB3-4DE2-84E7-4AA16369BC10}" destId="{BAFF87A6-96A8-4F86-832F-2A547A5709E2}" srcOrd="1" destOrd="0" parTransId="{2C3FC901-225D-472A-A7DA-1A9AE2616B89}" sibTransId="{6BEF28CE-1597-4B0F-8AC5-34DCF4D5C252}"/>
    <dgm:cxn modelId="{8943D75B-5DD5-41A8-8B47-E0AC2FE4B224}" srcId="{CCF94DA9-EBB3-4DE2-84E7-4AA16369BC10}" destId="{259F11DD-B88E-4069-AC2F-0CF8CD151269}" srcOrd="3" destOrd="0" parTransId="{47977CE0-33F7-49DF-B70D-08D72D45443D}" sibTransId="{1C183573-97C2-4ADF-9AA9-82F8BDCB84D6}"/>
    <dgm:cxn modelId="{0B065D4B-27C9-4B2C-85BD-E72992B57071}" type="presOf" srcId="{CCF94DA9-EBB3-4DE2-84E7-4AA16369BC10}" destId="{8ADAEC36-F1A1-437F-84E9-A58ABA15F98A}" srcOrd="0" destOrd="0" presId="urn:microsoft.com/office/officeart/2018/2/layout/IconVerticalSolidList"/>
    <dgm:cxn modelId="{4474D072-8271-4F04-8679-0B5B5DC08896}" type="presOf" srcId="{F1D54113-7B60-438A-AE91-8BA6EE64F082}" destId="{8B397E0A-1D4A-43E7-A7B6-2BAA885A710B}" srcOrd="0" destOrd="0" presId="urn:microsoft.com/office/officeart/2018/2/layout/IconVerticalSolidList"/>
    <dgm:cxn modelId="{1237357B-0C25-4263-8EFB-EF0353054EA4}" type="presOf" srcId="{259F11DD-B88E-4069-AC2F-0CF8CD151269}" destId="{4F05EF0E-C03E-432F-AF72-F1EE436ABB2C}" srcOrd="0" destOrd="0" presId="urn:microsoft.com/office/officeart/2018/2/layout/IconVerticalSolidList"/>
    <dgm:cxn modelId="{99B114A9-0BF3-4FCA-9EC0-F353085A8085}" srcId="{CCF94DA9-EBB3-4DE2-84E7-4AA16369BC10}" destId="{F1D54113-7B60-438A-AE91-8BA6EE64F082}" srcOrd="0" destOrd="0" parTransId="{CC748176-F1DE-4AA7-9F86-11BA2BB61B30}" sibTransId="{B997EC6C-A45D-421C-BA17-FEDE5BEAAA8B}"/>
    <dgm:cxn modelId="{231861C4-378F-4C0F-8487-D59E85CE2468}" srcId="{CCF94DA9-EBB3-4DE2-84E7-4AA16369BC10}" destId="{B7BBCF4C-CC2B-42CD-9FFF-B507C843B682}" srcOrd="4" destOrd="0" parTransId="{CA52CE4A-23A4-42B3-92DA-2DD0E3DE16D1}" sibTransId="{EC63F061-1485-4E05-A1FA-5152FFC4B1F0}"/>
    <dgm:cxn modelId="{BF1921DD-F7BA-4F08-9205-C0DCA4AA3999}" type="presOf" srcId="{5A04E28B-4B6A-442A-9952-DD62839C0255}" destId="{F566B964-D2EC-4D9F-853C-DE7713AE1B10}" srcOrd="0" destOrd="0" presId="urn:microsoft.com/office/officeart/2018/2/layout/IconVerticalSolidList"/>
    <dgm:cxn modelId="{7FEE60DF-3BAA-48A5-8805-825F7FF10B27}" srcId="{CCF94DA9-EBB3-4DE2-84E7-4AA16369BC10}" destId="{5A04E28B-4B6A-442A-9952-DD62839C0255}" srcOrd="2" destOrd="0" parTransId="{AB48BE96-A79E-4850-A33C-F1B92CE650DE}" sibTransId="{1CEA9D46-3E84-4FCE-9078-3F0955259B62}"/>
    <dgm:cxn modelId="{4CAA4F84-66A2-4263-92DB-2724879305AA}" type="presParOf" srcId="{8ADAEC36-F1A1-437F-84E9-A58ABA15F98A}" destId="{98D66619-2AD5-4D57-BA2A-996CC6901DCC}" srcOrd="0" destOrd="0" presId="urn:microsoft.com/office/officeart/2018/2/layout/IconVerticalSolidList"/>
    <dgm:cxn modelId="{62E69260-D6C3-4150-9AFA-6F29726E0671}" type="presParOf" srcId="{98D66619-2AD5-4D57-BA2A-996CC6901DCC}" destId="{9BCD7637-6513-41C5-BBB1-FC300BDB04ED}" srcOrd="0" destOrd="0" presId="urn:microsoft.com/office/officeart/2018/2/layout/IconVerticalSolidList"/>
    <dgm:cxn modelId="{257EBD58-245B-417B-8610-31092B0F7BED}" type="presParOf" srcId="{98D66619-2AD5-4D57-BA2A-996CC6901DCC}" destId="{C5F8F421-2788-4F0B-B7C5-C9AB573D159A}" srcOrd="1" destOrd="0" presId="urn:microsoft.com/office/officeart/2018/2/layout/IconVerticalSolidList"/>
    <dgm:cxn modelId="{37B8BC4A-68AA-490F-B41D-2DC464E13C20}" type="presParOf" srcId="{98D66619-2AD5-4D57-BA2A-996CC6901DCC}" destId="{84FEAF41-EF4A-43E7-9CD4-FAA228F32825}" srcOrd="2" destOrd="0" presId="urn:microsoft.com/office/officeart/2018/2/layout/IconVerticalSolidList"/>
    <dgm:cxn modelId="{6E789AFC-0C2F-4AD8-BF9A-57669F59B110}" type="presParOf" srcId="{98D66619-2AD5-4D57-BA2A-996CC6901DCC}" destId="{8B397E0A-1D4A-43E7-A7B6-2BAA885A710B}" srcOrd="3" destOrd="0" presId="urn:microsoft.com/office/officeart/2018/2/layout/IconVerticalSolidList"/>
    <dgm:cxn modelId="{6598AD97-CDC2-4C80-B031-E16401E81D67}" type="presParOf" srcId="{8ADAEC36-F1A1-437F-84E9-A58ABA15F98A}" destId="{202E35E0-58B2-4C33-B8C6-99D19B0E31B9}" srcOrd="1" destOrd="0" presId="urn:microsoft.com/office/officeart/2018/2/layout/IconVerticalSolidList"/>
    <dgm:cxn modelId="{1C796D9C-C137-420B-A1E5-223D0EF54A52}" type="presParOf" srcId="{8ADAEC36-F1A1-437F-84E9-A58ABA15F98A}" destId="{827C9ADE-A311-46EF-808A-66F936D98FFB}" srcOrd="2" destOrd="0" presId="urn:microsoft.com/office/officeart/2018/2/layout/IconVerticalSolidList"/>
    <dgm:cxn modelId="{2C8F009C-D138-4006-9F39-ED49265132A8}" type="presParOf" srcId="{827C9ADE-A311-46EF-808A-66F936D98FFB}" destId="{93BF81D0-DDE2-41FC-B133-7BDD05630B68}" srcOrd="0" destOrd="0" presId="urn:microsoft.com/office/officeart/2018/2/layout/IconVerticalSolidList"/>
    <dgm:cxn modelId="{69DB342F-9D40-4D7E-B3DF-7CA606DFBC0C}" type="presParOf" srcId="{827C9ADE-A311-46EF-808A-66F936D98FFB}" destId="{3657B844-7850-4A5C-9905-EC96A65AF241}" srcOrd="1" destOrd="0" presId="urn:microsoft.com/office/officeart/2018/2/layout/IconVerticalSolidList"/>
    <dgm:cxn modelId="{D8B37EAA-3201-4834-AF94-4B1249EEE50E}" type="presParOf" srcId="{827C9ADE-A311-46EF-808A-66F936D98FFB}" destId="{6D61CE66-19A6-463A-AF6F-F8237B94B918}" srcOrd="2" destOrd="0" presId="urn:microsoft.com/office/officeart/2018/2/layout/IconVerticalSolidList"/>
    <dgm:cxn modelId="{B51FD769-0DE4-4D57-9C46-333A748177FB}" type="presParOf" srcId="{827C9ADE-A311-46EF-808A-66F936D98FFB}" destId="{1AB69752-435A-48DB-AD26-8C53B48EA7D2}" srcOrd="3" destOrd="0" presId="urn:microsoft.com/office/officeart/2018/2/layout/IconVerticalSolidList"/>
    <dgm:cxn modelId="{F05E977C-A56C-439C-99D1-1C4FD4E00A83}" type="presParOf" srcId="{8ADAEC36-F1A1-437F-84E9-A58ABA15F98A}" destId="{47464B7A-3AAA-4FFF-AE2F-0D898BC8DFD6}" srcOrd="3" destOrd="0" presId="urn:microsoft.com/office/officeart/2018/2/layout/IconVerticalSolidList"/>
    <dgm:cxn modelId="{BAFDE145-92F5-4FCC-BE34-3B80D4BB1163}" type="presParOf" srcId="{8ADAEC36-F1A1-437F-84E9-A58ABA15F98A}" destId="{C14C3D8D-6E9D-4960-8D70-779911D05104}" srcOrd="4" destOrd="0" presId="urn:microsoft.com/office/officeart/2018/2/layout/IconVerticalSolidList"/>
    <dgm:cxn modelId="{39544E52-0F7A-45C8-A8E2-1994BB72E28F}" type="presParOf" srcId="{C14C3D8D-6E9D-4960-8D70-779911D05104}" destId="{B77902F8-41F0-4382-957E-99AA6D85ED6C}" srcOrd="0" destOrd="0" presId="urn:microsoft.com/office/officeart/2018/2/layout/IconVerticalSolidList"/>
    <dgm:cxn modelId="{A37A257F-EE4E-4648-8A13-ED96860926B3}" type="presParOf" srcId="{C14C3D8D-6E9D-4960-8D70-779911D05104}" destId="{641511AF-170D-4407-81FD-DE27B64A6A93}" srcOrd="1" destOrd="0" presId="urn:microsoft.com/office/officeart/2018/2/layout/IconVerticalSolidList"/>
    <dgm:cxn modelId="{54BA12CF-3E5F-4A8E-82A4-06C2F219601C}" type="presParOf" srcId="{C14C3D8D-6E9D-4960-8D70-779911D05104}" destId="{C3FF8A0A-9160-4A90-AEF2-62E15C9020E9}" srcOrd="2" destOrd="0" presId="urn:microsoft.com/office/officeart/2018/2/layout/IconVerticalSolidList"/>
    <dgm:cxn modelId="{F31F306B-6E3E-4BC5-9E8A-5929E848E7DF}" type="presParOf" srcId="{C14C3D8D-6E9D-4960-8D70-779911D05104}" destId="{F566B964-D2EC-4D9F-853C-DE7713AE1B10}" srcOrd="3" destOrd="0" presId="urn:microsoft.com/office/officeart/2018/2/layout/IconVerticalSolidList"/>
    <dgm:cxn modelId="{1625F37B-F1F1-442B-B0CF-2FD6E24414E2}" type="presParOf" srcId="{8ADAEC36-F1A1-437F-84E9-A58ABA15F98A}" destId="{9F053191-C4AD-4A60-93CD-D524E7FB6B5D}" srcOrd="5" destOrd="0" presId="urn:microsoft.com/office/officeart/2018/2/layout/IconVerticalSolidList"/>
    <dgm:cxn modelId="{8731DE2C-DA06-4097-8C68-34473EBE0629}" type="presParOf" srcId="{8ADAEC36-F1A1-437F-84E9-A58ABA15F98A}" destId="{9DFB8916-EBD9-4E93-A693-50F1B1124652}" srcOrd="6" destOrd="0" presId="urn:microsoft.com/office/officeart/2018/2/layout/IconVerticalSolidList"/>
    <dgm:cxn modelId="{207767B4-5230-4155-9E2E-195AC8F9D6C2}" type="presParOf" srcId="{9DFB8916-EBD9-4E93-A693-50F1B1124652}" destId="{8796DA17-BC08-4F1D-B6F7-BBB0B2125542}" srcOrd="0" destOrd="0" presId="urn:microsoft.com/office/officeart/2018/2/layout/IconVerticalSolidList"/>
    <dgm:cxn modelId="{4213934A-4ECF-4EC5-9879-7097D3EF26DF}" type="presParOf" srcId="{9DFB8916-EBD9-4E93-A693-50F1B1124652}" destId="{930CA2C7-18A9-4515-B05D-287C64D5C0C5}" srcOrd="1" destOrd="0" presId="urn:microsoft.com/office/officeart/2018/2/layout/IconVerticalSolidList"/>
    <dgm:cxn modelId="{4BD0268C-3264-4E0B-BEB1-0511FB83F335}" type="presParOf" srcId="{9DFB8916-EBD9-4E93-A693-50F1B1124652}" destId="{BC8126A0-3E0E-4378-AD1E-435AB7CBE647}" srcOrd="2" destOrd="0" presId="urn:microsoft.com/office/officeart/2018/2/layout/IconVerticalSolidList"/>
    <dgm:cxn modelId="{B0B4F9CA-82C2-40FB-A5C6-21BC670173C6}" type="presParOf" srcId="{9DFB8916-EBD9-4E93-A693-50F1B1124652}" destId="{4F05EF0E-C03E-432F-AF72-F1EE436ABB2C}" srcOrd="3" destOrd="0" presId="urn:microsoft.com/office/officeart/2018/2/layout/IconVerticalSolidList"/>
    <dgm:cxn modelId="{6316C526-5D36-416A-9253-56EEE1004A5C}" type="presParOf" srcId="{8ADAEC36-F1A1-437F-84E9-A58ABA15F98A}" destId="{4A084963-A726-4D15-8162-BBE6BD77CCCA}" srcOrd="7" destOrd="0" presId="urn:microsoft.com/office/officeart/2018/2/layout/IconVerticalSolidList"/>
    <dgm:cxn modelId="{1FC57E68-7448-4415-8330-2A3F1A8523F1}" type="presParOf" srcId="{8ADAEC36-F1A1-437F-84E9-A58ABA15F98A}" destId="{7CA1D0CA-CDB8-419E-89E5-22DDF2EE4D02}" srcOrd="8" destOrd="0" presId="urn:microsoft.com/office/officeart/2018/2/layout/IconVerticalSolidList"/>
    <dgm:cxn modelId="{4A450B41-A656-459C-94E4-D9CE614F6DC7}" type="presParOf" srcId="{7CA1D0CA-CDB8-419E-89E5-22DDF2EE4D02}" destId="{924A78C6-CD76-42C3-9318-AC52804B920C}" srcOrd="0" destOrd="0" presId="urn:microsoft.com/office/officeart/2018/2/layout/IconVerticalSolidList"/>
    <dgm:cxn modelId="{A2A1B998-A357-4621-B374-2069DA29481E}" type="presParOf" srcId="{7CA1D0CA-CDB8-419E-89E5-22DDF2EE4D02}" destId="{79E360C8-AEA5-42AA-B0F9-6053F2B53147}" srcOrd="1" destOrd="0" presId="urn:microsoft.com/office/officeart/2018/2/layout/IconVerticalSolidList"/>
    <dgm:cxn modelId="{E09CF46A-C4F8-4F00-A1C6-9120424CFA42}" type="presParOf" srcId="{7CA1D0CA-CDB8-419E-89E5-22DDF2EE4D02}" destId="{4A329475-567A-4F1D-A962-91D572BB2CE0}" srcOrd="2" destOrd="0" presId="urn:microsoft.com/office/officeart/2018/2/layout/IconVerticalSolidList"/>
    <dgm:cxn modelId="{2F0153B5-21E0-4B0A-BDE9-F9FEE1F7F2C9}" type="presParOf" srcId="{7CA1D0CA-CDB8-419E-89E5-22DDF2EE4D02}" destId="{30BE6F42-A98D-4A59-8761-24448AE6BF6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BC28C6C-47D8-41D3-8E12-ED722A8E7F3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B0B0C4B-5E69-400A-B373-64F0C4A8F6E4}">
      <dgm:prSet/>
      <dgm:spPr/>
      <dgm:t>
        <a:bodyPr/>
        <a:lstStyle/>
        <a:p>
          <a:r>
            <a:rPr lang="en-US"/>
            <a:t>The dataset was obtained from IIT Madras research lab AI4Bharat which focuses on open-source dataset and models etc. The dataset is called Shrutilipi.</a:t>
          </a:r>
        </a:p>
      </dgm:t>
    </dgm:pt>
    <dgm:pt modelId="{3C4B1ECB-326B-41C0-AAEF-982545C8C633}" type="parTrans" cxnId="{08E4C363-AA0B-4049-BDFA-7B5A2641EAF1}">
      <dgm:prSet/>
      <dgm:spPr/>
      <dgm:t>
        <a:bodyPr/>
        <a:lstStyle/>
        <a:p>
          <a:endParaRPr lang="en-US"/>
        </a:p>
      </dgm:t>
    </dgm:pt>
    <dgm:pt modelId="{00E5BAA1-D057-476D-9404-5D079AD20C8F}" type="sibTrans" cxnId="{08E4C363-AA0B-4049-BDFA-7B5A2641EAF1}">
      <dgm:prSet/>
      <dgm:spPr/>
      <dgm:t>
        <a:bodyPr/>
        <a:lstStyle/>
        <a:p>
          <a:endParaRPr lang="en-US"/>
        </a:p>
      </dgm:t>
    </dgm:pt>
    <dgm:pt modelId="{64FC58C2-C388-4BA8-B26F-7452D05BB1A8}">
      <dgm:prSet/>
      <dgm:spPr/>
      <dgm:t>
        <a:bodyPr/>
        <a:lstStyle/>
        <a:p>
          <a:r>
            <a:rPr lang="en-US"/>
            <a:t>It contains All India Radio news bulletins for 12 Indian languages collected between 21 Feb 2018 and 17 May 2021 in which </a:t>
          </a:r>
          <a:r>
            <a:rPr lang="en-US" b="1"/>
            <a:t>Telugu </a:t>
          </a:r>
          <a:r>
            <a:rPr lang="en-US"/>
            <a:t>is included.</a:t>
          </a:r>
        </a:p>
      </dgm:t>
    </dgm:pt>
    <dgm:pt modelId="{31A1E8F5-3C22-4674-8630-926FD41843DC}" type="parTrans" cxnId="{B45E2952-BA1F-484D-BFB4-336327EF047A}">
      <dgm:prSet/>
      <dgm:spPr/>
      <dgm:t>
        <a:bodyPr/>
        <a:lstStyle/>
        <a:p>
          <a:endParaRPr lang="en-US"/>
        </a:p>
      </dgm:t>
    </dgm:pt>
    <dgm:pt modelId="{AEDC9080-054A-4400-8A96-D1C6D1AAB229}" type="sibTrans" cxnId="{B45E2952-BA1F-484D-BFB4-336327EF047A}">
      <dgm:prSet/>
      <dgm:spPr/>
      <dgm:t>
        <a:bodyPr/>
        <a:lstStyle/>
        <a:p>
          <a:endParaRPr lang="en-US"/>
        </a:p>
      </dgm:t>
    </dgm:pt>
    <dgm:pt modelId="{5E85F54D-CDD0-402B-9E61-F735B5F3DF00}">
      <dgm:prSet/>
      <dgm:spPr/>
      <dgm:t>
        <a:bodyPr/>
        <a:lstStyle/>
        <a:p>
          <a:r>
            <a:rPr lang="en-US"/>
            <a:t>The audio input is split into frames of 25ms audio. The reference text is denoted as a sequence of N characters.</a:t>
          </a:r>
        </a:p>
      </dgm:t>
    </dgm:pt>
    <dgm:pt modelId="{FB6C0ADF-4D5C-432B-924E-79EB5DDBBE0B}" type="parTrans" cxnId="{8B563FFE-60D8-4578-92DB-A8C6878D94D4}">
      <dgm:prSet/>
      <dgm:spPr/>
      <dgm:t>
        <a:bodyPr/>
        <a:lstStyle/>
        <a:p>
          <a:endParaRPr lang="en-US"/>
        </a:p>
      </dgm:t>
    </dgm:pt>
    <dgm:pt modelId="{09AD29D2-FC01-4E8D-9816-804E1F8AE857}" type="sibTrans" cxnId="{8B563FFE-60D8-4578-92DB-A8C6878D94D4}">
      <dgm:prSet/>
      <dgm:spPr/>
      <dgm:t>
        <a:bodyPr/>
        <a:lstStyle/>
        <a:p>
          <a:endParaRPr lang="en-US"/>
        </a:p>
      </dgm:t>
    </dgm:pt>
    <dgm:pt modelId="{BF376516-3CEA-4B39-BB6B-0D3105CDE8B1}">
      <dgm:prSet/>
      <dgm:spPr/>
      <dgm:t>
        <a:bodyPr/>
        <a:lstStyle/>
        <a:p>
          <a:r>
            <a:rPr lang="en-US"/>
            <a:t>The whole data is normalized and used for training and testing.</a:t>
          </a:r>
        </a:p>
      </dgm:t>
    </dgm:pt>
    <dgm:pt modelId="{42237867-CE2C-48EE-A49F-A5A50182C7D0}" type="parTrans" cxnId="{DE71E7AF-ADDA-4BA3-B9D6-D4744828E903}">
      <dgm:prSet/>
      <dgm:spPr/>
      <dgm:t>
        <a:bodyPr/>
        <a:lstStyle/>
        <a:p>
          <a:endParaRPr lang="en-US"/>
        </a:p>
      </dgm:t>
    </dgm:pt>
    <dgm:pt modelId="{4B539169-3BDE-4881-8C5E-FFCF94C68324}" type="sibTrans" cxnId="{DE71E7AF-ADDA-4BA3-B9D6-D4744828E903}">
      <dgm:prSet/>
      <dgm:spPr/>
      <dgm:t>
        <a:bodyPr/>
        <a:lstStyle/>
        <a:p>
          <a:endParaRPr lang="en-US"/>
        </a:p>
      </dgm:t>
    </dgm:pt>
    <dgm:pt modelId="{2379CA74-32D0-4FB2-A3CB-A3926311080F}">
      <dgm:prSet/>
      <dgm:spPr/>
      <dgm:t>
        <a:bodyPr/>
        <a:lstStyle/>
        <a:p>
          <a:r>
            <a:rPr lang="en-US"/>
            <a:t>The Wav2Vec and Conformer models are finetuned on this data.</a:t>
          </a:r>
        </a:p>
      </dgm:t>
    </dgm:pt>
    <dgm:pt modelId="{D1153976-3AE2-445E-A25C-B11278ACD530}" type="parTrans" cxnId="{3442FC1B-4486-42A0-AC63-00550E4E9C28}">
      <dgm:prSet/>
      <dgm:spPr/>
      <dgm:t>
        <a:bodyPr/>
        <a:lstStyle/>
        <a:p>
          <a:endParaRPr lang="en-US"/>
        </a:p>
      </dgm:t>
    </dgm:pt>
    <dgm:pt modelId="{B1B60163-37A7-4EDA-B7D4-343272067E6D}" type="sibTrans" cxnId="{3442FC1B-4486-42A0-AC63-00550E4E9C28}">
      <dgm:prSet/>
      <dgm:spPr/>
      <dgm:t>
        <a:bodyPr/>
        <a:lstStyle/>
        <a:p>
          <a:endParaRPr lang="en-US"/>
        </a:p>
      </dgm:t>
    </dgm:pt>
    <dgm:pt modelId="{3C47B757-926F-4A55-8571-B49C363CDC3E}" type="pres">
      <dgm:prSet presAssocID="{0BC28C6C-47D8-41D3-8E12-ED722A8E7F3B}" presName="root" presStyleCnt="0">
        <dgm:presLayoutVars>
          <dgm:dir/>
          <dgm:resizeHandles val="exact"/>
        </dgm:presLayoutVars>
      </dgm:prSet>
      <dgm:spPr/>
    </dgm:pt>
    <dgm:pt modelId="{EF1C0585-B372-4E51-9EDA-85289D215A35}" type="pres">
      <dgm:prSet presAssocID="{0B0B0C4B-5E69-400A-B373-64F0C4A8F6E4}" presName="compNode" presStyleCnt="0"/>
      <dgm:spPr/>
    </dgm:pt>
    <dgm:pt modelId="{EEAA6D16-5B07-431A-A3B9-7035245E08F8}" type="pres">
      <dgm:prSet presAssocID="{0B0B0C4B-5E69-400A-B373-64F0C4A8F6E4}" presName="bgRect" presStyleLbl="bgShp" presStyleIdx="0" presStyleCnt="5"/>
      <dgm:spPr/>
    </dgm:pt>
    <dgm:pt modelId="{7927F356-8F96-4ED8-B016-BB37EA4BDEC8}" type="pres">
      <dgm:prSet presAssocID="{0B0B0C4B-5E69-400A-B373-64F0C4A8F6E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8E03E7E-D503-4344-B344-CDC326CFDABC}" type="pres">
      <dgm:prSet presAssocID="{0B0B0C4B-5E69-400A-B373-64F0C4A8F6E4}" presName="spaceRect" presStyleCnt="0"/>
      <dgm:spPr/>
    </dgm:pt>
    <dgm:pt modelId="{AE0DFA54-2161-4475-BD4A-83B77087D3FA}" type="pres">
      <dgm:prSet presAssocID="{0B0B0C4B-5E69-400A-B373-64F0C4A8F6E4}" presName="parTx" presStyleLbl="revTx" presStyleIdx="0" presStyleCnt="5">
        <dgm:presLayoutVars>
          <dgm:chMax val="0"/>
          <dgm:chPref val="0"/>
        </dgm:presLayoutVars>
      </dgm:prSet>
      <dgm:spPr/>
    </dgm:pt>
    <dgm:pt modelId="{52AAC0EB-3927-48D3-A54D-93A2AB6BDDC0}" type="pres">
      <dgm:prSet presAssocID="{00E5BAA1-D057-476D-9404-5D079AD20C8F}" presName="sibTrans" presStyleCnt="0"/>
      <dgm:spPr/>
    </dgm:pt>
    <dgm:pt modelId="{54400EC3-E5A7-4796-B63C-141E7CE42C18}" type="pres">
      <dgm:prSet presAssocID="{64FC58C2-C388-4BA8-B26F-7452D05BB1A8}" presName="compNode" presStyleCnt="0"/>
      <dgm:spPr/>
    </dgm:pt>
    <dgm:pt modelId="{7ED4B78C-E97B-4765-85FB-E808FF20C7DB}" type="pres">
      <dgm:prSet presAssocID="{64FC58C2-C388-4BA8-B26F-7452D05BB1A8}" presName="bgRect" presStyleLbl="bgShp" presStyleIdx="1" presStyleCnt="5"/>
      <dgm:spPr/>
    </dgm:pt>
    <dgm:pt modelId="{ADE2A413-E59B-4A12-9CD3-08BF3B325479}" type="pres">
      <dgm:prSet presAssocID="{64FC58C2-C388-4BA8-B26F-7452D05BB1A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a:ext>
      </dgm:extLst>
    </dgm:pt>
    <dgm:pt modelId="{C8632102-44B4-44C6-BFF0-6DF8D4DD4290}" type="pres">
      <dgm:prSet presAssocID="{64FC58C2-C388-4BA8-B26F-7452D05BB1A8}" presName="spaceRect" presStyleCnt="0"/>
      <dgm:spPr/>
    </dgm:pt>
    <dgm:pt modelId="{7C7D317D-7922-4310-BAE3-32D10B049191}" type="pres">
      <dgm:prSet presAssocID="{64FC58C2-C388-4BA8-B26F-7452D05BB1A8}" presName="parTx" presStyleLbl="revTx" presStyleIdx="1" presStyleCnt="5">
        <dgm:presLayoutVars>
          <dgm:chMax val="0"/>
          <dgm:chPref val="0"/>
        </dgm:presLayoutVars>
      </dgm:prSet>
      <dgm:spPr/>
    </dgm:pt>
    <dgm:pt modelId="{2A08A873-B835-4D96-A675-4C8A2420F75C}" type="pres">
      <dgm:prSet presAssocID="{AEDC9080-054A-4400-8A96-D1C6D1AAB229}" presName="sibTrans" presStyleCnt="0"/>
      <dgm:spPr/>
    </dgm:pt>
    <dgm:pt modelId="{FD32AC34-2A04-4E4A-9F57-34D4F39BF21D}" type="pres">
      <dgm:prSet presAssocID="{5E85F54D-CDD0-402B-9E61-F735B5F3DF00}" presName="compNode" presStyleCnt="0"/>
      <dgm:spPr/>
    </dgm:pt>
    <dgm:pt modelId="{0B801C98-A960-4166-AC88-2E496CF9D3A1}" type="pres">
      <dgm:prSet presAssocID="{5E85F54D-CDD0-402B-9E61-F735B5F3DF00}" presName="bgRect" presStyleLbl="bgShp" presStyleIdx="2" presStyleCnt="5"/>
      <dgm:spPr/>
    </dgm:pt>
    <dgm:pt modelId="{BEE551C7-436B-4FE5-A531-562A1F905D4C}" type="pres">
      <dgm:prSet presAssocID="{5E85F54D-CDD0-402B-9E61-F735B5F3DF0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dcast"/>
        </a:ext>
      </dgm:extLst>
    </dgm:pt>
    <dgm:pt modelId="{6D3F09B1-185A-49DB-AE92-92F132CE377B}" type="pres">
      <dgm:prSet presAssocID="{5E85F54D-CDD0-402B-9E61-F735B5F3DF00}" presName="spaceRect" presStyleCnt="0"/>
      <dgm:spPr/>
    </dgm:pt>
    <dgm:pt modelId="{248B2E92-105C-419B-A5FE-AE5EFDB1A13B}" type="pres">
      <dgm:prSet presAssocID="{5E85F54D-CDD0-402B-9E61-F735B5F3DF00}" presName="parTx" presStyleLbl="revTx" presStyleIdx="2" presStyleCnt="5">
        <dgm:presLayoutVars>
          <dgm:chMax val="0"/>
          <dgm:chPref val="0"/>
        </dgm:presLayoutVars>
      </dgm:prSet>
      <dgm:spPr/>
    </dgm:pt>
    <dgm:pt modelId="{BA97A2FA-E2C3-4D36-87F1-FEB3FF40842C}" type="pres">
      <dgm:prSet presAssocID="{09AD29D2-FC01-4E8D-9816-804E1F8AE857}" presName="sibTrans" presStyleCnt="0"/>
      <dgm:spPr/>
    </dgm:pt>
    <dgm:pt modelId="{6DC7E664-C8E0-400A-A397-0646EA0454B4}" type="pres">
      <dgm:prSet presAssocID="{BF376516-3CEA-4B39-BB6B-0D3105CDE8B1}" presName="compNode" presStyleCnt="0"/>
      <dgm:spPr/>
    </dgm:pt>
    <dgm:pt modelId="{0A636DE4-1E37-4DC2-90FE-76CFBA6E3D9E}" type="pres">
      <dgm:prSet presAssocID="{BF376516-3CEA-4B39-BB6B-0D3105CDE8B1}" presName="bgRect" presStyleLbl="bgShp" presStyleIdx="3" presStyleCnt="5"/>
      <dgm:spPr/>
    </dgm:pt>
    <dgm:pt modelId="{79DCD677-06C4-4034-9963-2C51AEA3364D}" type="pres">
      <dgm:prSet presAssocID="{BF376516-3CEA-4B39-BB6B-0D3105CDE8B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CB61309D-D065-4DD2-B240-40B8ECD54B63}" type="pres">
      <dgm:prSet presAssocID="{BF376516-3CEA-4B39-BB6B-0D3105CDE8B1}" presName="spaceRect" presStyleCnt="0"/>
      <dgm:spPr/>
    </dgm:pt>
    <dgm:pt modelId="{1FE124C5-3D19-476D-958E-7209C7C66481}" type="pres">
      <dgm:prSet presAssocID="{BF376516-3CEA-4B39-BB6B-0D3105CDE8B1}" presName="parTx" presStyleLbl="revTx" presStyleIdx="3" presStyleCnt="5">
        <dgm:presLayoutVars>
          <dgm:chMax val="0"/>
          <dgm:chPref val="0"/>
        </dgm:presLayoutVars>
      </dgm:prSet>
      <dgm:spPr/>
    </dgm:pt>
    <dgm:pt modelId="{2594CBEA-0B86-40BB-AA63-F580B6326CAD}" type="pres">
      <dgm:prSet presAssocID="{4B539169-3BDE-4881-8C5E-FFCF94C68324}" presName="sibTrans" presStyleCnt="0"/>
      <dgm:spPr/>
    </dgm:pt>
    <dgm:pt modelId="{845B21A4-7377-43FB-A596-EB734B2DC375}" type="pres">
      <dgm:prSet presAssocID="{2379CA74-32D0-4FB2-A3CB-A3926311080F}" presName="compNode" presStyleCnt="0"/>
      <dgm:spPr/>
    </dgm:pt>
    <dgm:pt modelId="{1F40C0A5-E23A-45AD-980B-C4F48D260BBC}" type="pres">
      <dgm:prSet presAssocID="{2379CA74-32D0-4FB2-A3CB-A3926311080F}" presName="bgRect" presStyleLbl="bgShp" presStyleIdx="4" presStyleCnt="5"/>
      <dgm:spPr/>
    </dgm:pt>
    <dgm:pt modelId="{7FA57135-7B29-4396-8CE9-B76463389DE9}" type="pres">
      <dgm:prSet presAssocID="{2379CA74-32D0-4FB2-A3CB-A3926311080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search"/>
        </a:ext>
      </dgm:extLst>
    </dgm:pt>
    <dgm:pt modelId="{6383D4DE-A05A-4FE9-87F3-205C62297FDB}" type="pres">
      <dgm:prSet presAssocID="{2379CA74-32D0-4FB2-A3CB-A3926311080F}" presName="spaceRect" presStyleCnt="0"/>
      <dgm:spPr/>
    </dgm:pt>
    <dgm:pt modelId="{86252C37-1D0C-45B2-9CB0-126C63DD9FD4}" type="pres">
      <dgm:prSet presAssocID="{2379CA74-32D0-4FB2-A3CB-A3926311080F}" presName="parTx" presStyleLbl="revTx" presStyleIdx="4" presStyleCnt="5">
        <dgm:presLayoutVars>
          <dgm:chMax val="0"/>
          <dgm:chPref val="0"/>
        </dgm:presLayoutVars>
      </dgm:prSet>
      <dgm:spPr/>
    </dgm:pt>
  </dgm:ptLst>
  <dgm:cxnLst>
    <dgm:cxn modelId="{3442FC1B-4486-42A0-AC63-00550E4E9C28}" srcId="{0BC28C6C-47D8-41D3-8E12-ED722A8E7F3B}" destId="{2379CA74-32D0-4FB2-A3CB-A3926311080F}" srcOrd="4" destOrd="0" parTransId="{D1153976-3AE2-445E-A25C-B11278ACD530}" sibTransId="{B1B60163-37A7-4EDA-B7D4-343272067E6D}"/>
    <dgm:cxn modelId="{08E4C363-AA0B-4049-BDFA-7B5A2641EAF1}" srcId="{0BC28C6C-47D8-41D3-8E12-ED722A8E7F3B}" destId="{0B0B0C4B-5E69-400A-B373-64F0C4A8F6E4}" srcOrd="0" destOrd="0" parTransId="{3C4B1ECB-326B-41C0-AAEF-982545C8C633}" sibTransId="{00E5BAA1-D057-476D-9404-5D079AD20C8F}"/>
    <dgm:cxn modelId="{431CB545-1CD0-4227-83F6-9EB5A7F9AB9A}" type="presOf" srcId="{0B0B0C4B-5E69-400A-B373-64F0C4A8F6E4}" destId="{AE0DFA54-2161-4475-BD4A-83B77087D3FA}" srcOrd="0" destOrd="0" presId="urn:microsoft.com/office/officeart/2018/2/layout/IconVerticalSolidList"/>
    <dgm:cxn modelId="{12B0F749-2533-42E7-8F07-7E97981AFCB6}" type="presOf" srcId="{0BC28C6C-47D8-41D3-8E12-ED722A8E7F3B}" destId="{3C47B757-926F-4A55-8571-B49C363CDC3E}" srcOrd="0" destOrd="0" presId="urn:microsoft.com/office/officeart/2018/2/layout/IconVerticalSolidList"/>
    <dgm:cxn modelId="{B45E2952-BA1F-484D-BFB4-336327EF047A}" srcId="{0BC28C6C-47D8-41D3-8E12-ED722A8E7F3B}" destId="{64FC58C2-C388-4BA8-B26F-7452D05BB1A8}" srcOrd="1" destOrd="0" parTransId="{31A1E8F5-3C22-4674-8630-926FD41843DC}" sibTransId="{AEDC9080-054A-4400-8A96-D1C6D1AAB229}"/>
    <dgm:cxn modelId="{EC57F680-DF51-4540-B211-D6BC057B4F64}" type="presOf" srcId="{64FC58C2-C388-4BA8-B26F-7452D05BB1A8}" destId="{7C7D317D-7922-4310-BAE3-32D10B049191}" srcOrd="0" destOrd="0" presId="urn:microsoft.com/office/officeart/2018/2/layout/IconVerticalSolidList"/>
    <dgm:cxn modelId="{11CE099A-7801-4437-A1C3-751B7C5B1E19}" type="presOf" srcId="{2379CA74-32D0-4FB2-A3CB-A3926311080F}" destId="{86252C37-1D0C-45B2-9CB0-126C63DD9FD4}" srcOrd="0" destOrd="0" presId="urn:microsoft.com/office/officeart/2018/2/layout/IconVerticalSolidList"/>
    <dgm:cxn modelId="{4EA306AA-8275-44B4-BD17-E16DA2D392F0}" type="presOf" srcId="{5E85F54D-CDD0-402B-9E61-F735B5F3DF00}" destId="{248B2E92-105C-419B-A5FE-AE5EFDB1A13B}" srcOrd="0" destOrd="0" presId="urn:microsoft.com/office/officeart/2018/2/layout/IconVerticalSolidList"/>
    <dgm:cxn modelId="{DE71E7AF-ADDA-4BA3-B9D6-D4744828E903}" srcId="{0BC28C6C-47D8-41D3-8E12-ED722A8E7F3B}" destId="{BF376516-3CEA-4B39-BB6B-0D3105CDE8B1}" srcOrd="3" destOrd="0" parTransId="{42237867-CE2C-48EE-A49F-A5A50182C7D0}" sibTransId="{4B539169-3BDE-4881-8C5E-FFCF94C68324}"/>
    <dgm:cxn modelId="{212065BA-03D7-46C5-A95E-DB6A4CF8A9F0}" type="presOf" srcId="{BF376516-3CEA-4B39-BB6B-0D3105CDE8B1}" destId="{1FE124C5-3D19-476D-958E-7209C7C66481}" srcOrd="0" destOrd="0" presId="urn:microsoft.com/office/officeart/2018/2/layout/IconVerticalSolidList"/>
    <dgm:cxn modelId="{8B563FFE-60D8-4578-92DB-A8C6878D94D4}" srcId="{0BC28C6C-47D8-41D3-8E12-ED722A8E7F3B}" destId="{5E85F54D-CDD0-402B-9E61-F735B5F3DF00}" srcOrd="2" destOrd="0" parTransId="{FB6C0ADF-4D5C-432B-924E-79EB5DDBBE0B}" sibTransId="{09AD29D2-FC01-4E8D-9816-804E1F8AE857}"/>
    <dgm:cxn modelId="{92588AFC-7A2C-4096-B193-4590F149B457}" type="presParOf" srcId="{3C47B757-926F-4A55-8571-B49C363CDC3E}" destId="{EF1C0585-B372-4E51-9EDA-85289D215A35}" srcOrd="0" destOrd="0" presId="urn:microsoft.com/office/officeart/2018/2/layout/IconVerticalSolidList"/>
    <dgm:cxn modelId="{FF2A0C75-028E-4D03-B38C-0D0230D1836B}" type="presParOf" srcId="{EF1C0585-B372-4E51-9EDA-85289D215A35}" destId="{EEAA6D16-5B07-431A-A3B9-7035245E08F8}" srcOrd="0" destOrd="0" presId="urn:microsoft.com/office/officeart/2018/2/layout/IconVerticalSolidList"/>
    <dgm:cxn modelId="{D51B83E2-17D3-41B5-B7B1-510568180D20}" type="presParOf" srcId="{EF1C0585-B372-4E51-9EDA-85289D215A35}" destId="{7927F356-8F96-4ED8-B016-BB37EA4BDEC8}" srcOrd="1" destOrd="0" presId="urn:microsoft.com/office/officeart/2018/2/layout/IconVerticalSolidList"/>
    <dgm:cxn modelId="{57F00A69-2C0A-42F2-95A6-B9D90DE51829}" type="presParOf" srcId="{EF1C0585-B372-4E51-9EDA-85289D215A35}" destId="{08E03E7E-D503-4344-B344-CDC326CFDABC}" srcOrd="2" destOrd="0" presId="urn:microsoft.com/office/officeart/2018/2/layout/IconVerticalSolidList"/>
    <dgm:cxn modelId="{98B4CD9C-F6E4-4E03-8711-3CA98190B43E}" type="presParOf" srcId="{EF1C0585-B372-4E51-9EDA-85289D215A35}" destId="{AE0DFA54-2161-4475-BD4A-83B77087D3FA}" srcOrd="3" destOrd="0" presId="urn:microsoft.com/office/officeart/2018/2/layout/IconVerticalSolidList"/>
    <dgm:cxn modelId="{45840A2A-3619-4282-8099-CB646D04D146}" type="presParOf" srcId="{3C47B757-926F-4A55-8571-B49C363CDC3E}" destId="{52AAC0EB-3927-48D3-A54D-93A2AB6BDDC0}" srcOrd="1" destOrd="0" presId="urn:microsoft.com/office/officeart/2018/2/layout/IconVerticalSolidList"/>
    <dgm:cxn modelId="{0FFD5F12-A748-40E0-895C-2AE04FE1C9E3}" type="presParOf" srcId="{3C47B757-926F-4A55-8571-B49C363CDC3E}" destId="{54400EC3-E5A7-4796-B63C-141E7CE42C18}" srcOrd="2" destOrd="0" presId="urn:microsoft.com/office/officeart/2018/2/layout/IconVerticalSolidList"/>
    <dgm:cxn modelId="{C9A81A25-708F-4A38-9879-B416335C67B2}" type="presParOf" srcId="{54400EC3-E5A7-4796-B63C-141E7CE42C18}" destId="{7ED4B78C-E97B-4765-85FB-E808FF20C7DB}" srcOrd="0" destOrd="0" presId="urn:microsoft.com/office/officeart/2018/2/layout/IconVerticalSolidList"/>
    <dgm:cxn modelId="{2D7D4784-185C-4AD4-80A4-A8CB39D75931}" type="presParOf" srcId="{54400EC3-E5A7-4796-B63C-141E7CE42C18}" destId="{ADE2A413-E59B-4A12-9CD3-08BF3B325479}" srcOrd="1" destOrd="0" presId="urn:microsoft.com/office/officeart/2018/2/layout/IconVerticalSolidList"/>
    <dgm:cxn modelId="{16EB2D5E-16AA-495A-81A1-2E5664B6E56A}" type="presParOf" srcId="{54400EC3-E5A7-4796-B63C-141E7CE42C18}" destId="{C8632102-44B4-44C6-BFF0-6DF8D4DD4290}" srcOrd="2" destOrd="0" presId="urn:microsoft.com/office/officeart/2018/2/layout/IconVerticalSolidList"/>
    <dgm:cxn modelId="{8C46D32E-3FA2-4179-8C17-2DCA54E8CAE2}" type="presParOf" srcId="{54400EC3-E5A7-4796-B63C-141E7CE42C18}" destId="{7C7D317D-7922-4310-BAE3-32D10B049191}" srcOrd="3" destOrd="0" presId="urn:microsoft.com/office/officeart/2018/2/layout/IconVerticalSolidList"/>
    <dgm:cxn modelId="{92674FF2-F9E7-45EB-947D-805A62FC1520}" type="presParOf" srcId="{3C47B757-926F-4A55-8571-B49C363CDC3E}" destId="{2A08A873-B835-4D96-A675-4C8A2420F75C}" srcOrd="3" destOrd="0" presId="urn:microsoft.com/office/officeart/2018/2/layout/IconVerticalSolidList"/>
    <dgm:cxn modelId="{F671BECF-08F9-4A70-BF48-437C75802E9F}" type="presParOf" srcId="{3C47B757-926F-4A55-8571-B49C363CDC3E}" destId="{FD32AC34-2A04-4E4A-9F57-34D4F39BF21D}" srcOrd="4" destOrd="0" presId="urn:microsoft.com/office/officeart/2018/2/layout/IconVerticalSolidList"/>
    <dgm:cxn modelId="{6730C92F-3437-4F6B-8CCE-DBE057A613F8}" type="presParOf" srcId="{FD32AC34-2A04-4E4A-9F57-34D4F39BF21D}" destId="{0B801C98-A960-4166-AC88-2E496CF9D3A1}" srcOrd="0" destOrd="0" presId="urn:microsoft.com/office/officeart/2018/2/layout/IconVerticalSolidList"/>
    <dgm:cxn modelId="{A83E0201-DD70-4EF2-8444-FA0D0B409E80}" type="presParOf" srcId="{FD32AC34-2A04-4E4A-9F57-34D4F39BF21D}" destId="{BEE551C7-436B-4FE5-A531-562A1F905D4C}" srcOrd="1" destOrd="0" presId="urn:microsoft.com/office/officeart/2018/2/layout/IconVerticalSolidList"/>
    <dgm:cxn modelId="{8DA1C81A-6C7F-42FB-802A-9926A4D6977F}" type="presParOf" srcId="{FD32AC34-2A04-4E4A-9F57-34D4F39BF21D}" destId="{6D3F09B1-185A-49DB-AE92-92F132CE377B}" srcOrd="2" destOrd="0" presId="urn:microsoft.com/office/officeart/2018/2/layout/IconVerticalSolidList"/>
    <dgm:cxn modelId="{9C5E9B70-C537-41AB-991D-413D07824636}" type="presParOf" srcId="{FD32AC34-2A04-4E4A-9F57-34D4F39BF21D}" destId="{248B2E92-105C-419B-A5FE-AE5EFDB1A13B}" srcOrd="3" destOrd="0" presId="urn:microsoft.com/office/officeart/2018/2/layout/IconVerticalSolidList"/>
    <dgm:cxn modelId="{8838D2C3-A09C-4347-A58D-CC660E3ECD6B}" type="presParOf" srcId="{3C47B757-926F-4A55-8571-B49C363CDC3E}" destId="{BA97A2FA-E2C3-4D36-87F1-FEB3FF40842C}" srcOrd="5" destOrd="0" presId="urn:microsoft.com/office/officeart/2018/2/layout/IconVerticalSolidList"/>
    <dgm:cxn modelId="{840262B4-ACE2-460F-8BE7-B145E3053F27}" type="presParOf" srcId="{3C47B757-926F-4A55-8571-B49C363CDC3E}" destId="{6DC7E664-C8E0-400A-A397-0646EA0454B4}" srcOrd="6" destOrd="0" presId="urn:microsoft.com/office/officeart/2018/2/layout/IconVerticalSolidList"/>
    <dgm:cxn modelId="{4DA02AC3-EE59-4B46-9BCB-D2FE67375768}" type="presParOf" srcId="{6DC7E664-C8E0-400A-A397-0646EA0454B4}" destId="{0A636DE4-1E37-4DC2-90FE-76CFBA6E3D9E}" srcOrd="0" destOrd="0" presId="urn:microsoft.com/office/officeart/2018/2/layout/IconVerticalSolidList"/>
    <dgm:cxn modelId="{69779859-F3D3-40E5-B3D8-BAE03A87D142}" type="presParOf" srcId="{6DC7E664-C8E0-400A-A397-0646EA0454B4}" destId="{79DCD677-06C4-4034-9963-2C51AEA3364D}" srcOrd="1" destOrd="0" presId="urn:microsoft.com/office/officeart/2018/2/layout/IconVerticalSolidList"/>
    <dgm:cxn modelId="{3F244383-03D7-43C6-B47E-C327BB6A607F}" type="presParOf" srcId="{6DC7E664-C8E0-400A-A397-0646EA0454B4}" destId="{CB61309D-D065-4DD2-B240-40B8ECD54B63}" srcOrd="2" destOrd="0" presId="urn:microsoft.com/office/officeart/2018/2/layout/IconVerticalSolidList"/>
    <dgm:cxn modelId="{842E229A-6508-4F26-B801-C1BDFC720CD4}" type="presParOf" srcId="{6DC7E664-C8E0-400A-A397-0646EA0454B4}" destId="{1FE124C5-3D19-476D-958E-7209C7C66481}" srcOrd="3" destOrd="0" presId="urn:microsoft.com/office/officeart/2018/2/layout/IconVerticalSolidList"/>
    <dgm:cxn modelId="{C43EE7F1-DC7A-4160-BAF0-AB79DB28EAC3}" type="presParOf" srcId="{3C47B757-926F-4A55-8571-B49C363CDC3E}" destId="{2594CBEA-0B86-40BB-AA63-F580B6326CAD}" srcOrd="7" destOrd="0" presId="urn:microsoft.com/office/officeart/2018/2/layout/IconVerticalSolidList"/>
    <dgm:cxn modelId="{44D77173-5605-4B5C-A22E-642731FAB1F1}" type="presParOf" srcId="{3C47B757-926F-4A55-8571-B49C363CDC3E}" destId="{845B21A4-7377-43FB-A596-EB734B2DC375}" srcOrd="8" destOrd="0" presId="urn:microsoft.com/office/officeart/2018/2/layout/IconVerticalSolidList"/>
    <dgm:cxn modelId="{5A2AE73A-2A59-4541-BBFF-5DCE865B5B38}" type="presParOf" srcId="{845B21A4-7377-43FB-A596-EB734B2DC375}" destId="{1F40C0A5-E23A-45AD-980B-C4F48D260BBC}" srcOrd="0" destOrd="0" presId="urn:microsoft.com/office/officeart/2018/2/layout/IconVerticalSolidList"/>
    <dgm:cxn modelId="{7C4FCEF2-D9EC-4998-94A5-8AE7B31861CE}" type="presParOf" srcId="{845B21A4-7377-43FB-A596-EB734B2DC375}" destId="{7FA57135-7B29-4396-8CE9-B76463389DE9}" srcOrd="1" destOrd="0" presId="urn:microsoft.com/office/officeart/2018/2/layout/IconVerticalSolidList"/>
    <dgm:cxn modelId="{28EFBA13-460C-4436-A8AD-4DCF535A9EEA}" type="presParOf" srcId="{845B21A4-7377-43FB-A596-EB734B2DC375}" destId="{6383D4DE-A05A-4FE9-87F3-205C62297FDB}" srcOrd="2" destOrd="0" presId="urn:microsoft.com/office/officeart/2018/2/layout/IconVerticalSolidList"/>
    <dgm:cxn modelId="{B748AE5C-A3FD-4DA8-A318-67028AF6195E}" type="presParOf" srcId="{845B21A4-7377-43FB-A596-EB734B2DC375}" destId="{86252C37-1D0C-45B2-9CB0-126C63DD9F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AC8178F-83AD-4714-B0B2-14593170161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47B697-631C-4175-8E43-D7CEB1D68D11}">
      <dgm:prSet/>
      <dgm:spPr/>
      <dgm:t>
        <a:bodyPr/>
        <a:lstStyle/>
        <a:p>
          <a:r>
            <a:rPr lang="en-US"/>
            <a:t>Try more models and speech embeddings on Telugu corpus and choose the model that gives better accuracy among all.</a:t>
          </a:r>
        </a:p>
      </dgm:t>
    </dgm:pt>
    <dgm:pt modelId="{81E95C2D-8F80-4B27-8A50-4149053BF170}" type="parTrans" cxnId="{87D5E4B5-2A33-4BEC-838E-803A7B8752E2}">
      <dgm:prSet/>
      <dgm:spPr/>
      <dgm:t>
        <a:bodyPr/>
        <a:lstStyle/>
        <a:p>
          <a:endParaRPr lang="en-US"/>
        </a:p>
      </dgm:t>
    </dgm:pt>
    <dgm:pt modelId="{B52EB295-1B49-48EB-8C1B-C780CE9F0E92}" type="sibTrans" cxnId="{87D5E4B5-2A33-4BEC-838E-803A7B8752E2}">
      <dgm:prSet/>
      <dgm:spPr/>
      <dgm:t>
        <a:bodyPr/>
        <a:lstStyle/>
        <a:p>
          <a:endParaRPr lang="en-US"/>
        </a:p>
      </dgm:t>
    </dgm:pt>
    <dgm:pt modelId="{0E75D30B-F62E-4333-ADD9-602606188E3F}">
      <dgm:prSet/>
      <dgm:spPr/>
      <dgm:t>
        <a:bodyPr/>
        <a:lstStyle/>
        <a:p>
          <a:r>
            <a:rPr lang="en-US"/>
            <a:t>Finetune that model again on domain specific dataset and evaluate.</a:t>
          </a:r>
        </a:p>
      </dgm:t>
    </dgm:pt>
    <dgm:pt modelId="{1D787993-8898-44B3-A80B-300FF04F387B}" type="parTrans" cxnId="{5090B723-588F-4521-8DDE-2A3174F488DB}">
      <dgm:prSet/>
      <dgm:spPr/>
      <dgm:t>
        <a:bodyPr/>
        <a:lstStyle/>
        <a:p>
          <a:endParaRPr lang="en-US"/>
        </a:p>
      </dgm:t>
    </dgm:pt>
    <dgm:pt modelId="{77E634D6-0F68-42AD-B0A9-8E24618723EA}" type="sibTrans" cxnId="{5090B723-588F-4521-8DDE-2A3174F488DB}">
      <dgm:prSet/>
      <dgm:spPr/>
      <dgm:t>
        <a:bodyPr/>
        <a:lstStyle/>
        <a:p>
          <a:endParaRPr lang="en-US"/>
        </a:p>
      </dgm:t>
    </dgm:pt>
    <dgm:pt modelId="{25F75AF2-D695-468A-9977-13C2EC5D3376}">
      <dgm:prSet/>
      <dgm:spPr/>
      <dgm:t>
        <a:bodyPr/>
        <a:lstStyle/>
        <a:p>
          <a:r>
            <a:rPr lang="en-US"/>
            <a:t>Possibly propose a new speech embedding that works better for restricted end to end asr.</a:t>
          </a:r>
        </a:p>
      </dgm:t>
    </dgm:pt>
    <dgm:pt modelId="{B4F747FE-7B00-4A8A-86CC-FABBFC27D974}" type="parTrans" cxnId="{9BFEF2A1-22F2-4D24-957A-CB10856B57A8}">
      <dgm:prSet/>
      <dgm:spPr/>
      <dgm:t>
        <a:bodyPr/>
        <a:lstStyle/>
        <a:p>
          <a:endParaRPr lang="en-US"/>
        </a:p>
      </dgm:t>
    </dgm:pt>
    <dgm:pt modelId="{D00344D2-1945-43B5-B763-EC5930846937}" type="sibTrans" cxnId="{9BFEF2A1-22F2-4D24-957A-CB10856B57A8}">
      <dgm:prSet/>
      <dgm:spPr/>
      <dgm:t>
        <a:bodyPr/>
        <a:lstStyle/>
        <a:p>
          <a:endParaRPr lang="en-US"/>
        </a:p>
      </dgm:t>
    </dgm:pt>
    <dgm:pt modelId="{96F98B6D-7BCE-4557-B587-2EABD92662A4}">
      <dgm:prSet/>
      <dgm:spPr/>
      <dgm:t>
        <a:bodyPr/>
        <a:lstStyle/>
        <a:p>
          <a:r>
            <a:rPr lang="en-US"/>
            <a:t>From the results of Wav2Vec and Conformer models, we got to find that Wav2Vec has better accuracy on dataset. So, we can start with finetuning these models for our domain-specific vocabulary.</a:t>
          </a:r>
        </a:p>
      </dgm:t>
    </dgm:pt>
    <dgm:pt modelId="{E784ECC5-8633-4D44-A65A-BDA9644A1BB5}" type="parTrans" cxnId="{99B5BD7B-E683-4415-9B93-D88FADADFD68}">
      <dgm:prSet/>
      <dgm:spPr/>
      <dgm:t>
        <a:bodyPr/>
        <a:lstStyle/>
        <a:p>
          <a:endParaRPr lang="en-US"/>
        </a:p>
      </dgm:t>
    </dgm:pt>
    <dgm:pt modelId="{AECF19E8-1DBD-4B75-A3ED-952216A0013B}" type="sibTrans" cxnId="{99B5BD7B-E683-4415-9B93-D88FADADFD68}">
      <dgm:prSet/>
      <dgm:spPr/>
      <dgm:t>
        <a:bodyPr/>
        <a:lstStyle/>
        <a:p>
          <a:endParaRPr lang="en-US"/>
        </a:p>
      </dgm:t>
    </dgm:pt>
    <dgm:pt modelId="{80A2B1E9-9F48-4818-B651-A651C96D6976}" type="pres">
      <dgm:prSet presAssocID="{7AC8178F-83AD-4714-B0B2-145931701618}" presName="root" presStyleCnt="0">
        <dgm:presLayoutVars>
          <dgm:dir/>
          <dgm:resizeHandles val="exact"/>
        </dgm:presLayoutVars>
      </dgm:prSet>
      <dgm:spPr/>
    </dgm:pt>
    <dgm:pt modelId="{4E540082-044A-429C-9863-FF7C5BF82AD4}" type="pres">
      <dgm:prSet presAssocID="{D947B697-631C-4175-8E43-D7CEB1D68D11}" presName="compNode" presStyleCnt="0"/>
      <dgm:spPr/>
    </dgm:pt>
    <dgm:pt modelId="{709B0F86-DC98-4621-B6A7-472409FBD901}" type="pres">
      <dgm:prSet presAssocID="{D947B697-631C-4175-8E43-D7CEB1D68D11}" presName="bgRect" presStyleLbl="bgShp" presStyleIdx="0" presStyleCnt="4"/>
      <dgm:spPr/>
    </dgm:pt>
    <dgm:pt modelId="{70B1E6A1-3EA4-44F7-A954-67D5D72E381C}" type="pres">
      <dgm:prSet presAssocID="{D947B697-631C-4175-8E43-D7CEB1D68D1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76B26B1-3374-41CE-A431-F17DF34004F6}" type="pres">
      <dgm:prSet presAssocID="{D947B697-631C-4175-8E43-D7CEB1D68D11}" presName="spaceRect" presStyleCnt="0"/>
      <dgm:spPr/>
    </dgm:pt>
    <dgm:pt modelId="{5294B193-2BE4-4A77-97A4-0FAA3EB38D9F}" type="pres">
      <dgm:prSet presAssocID="{D947B697-631C-4175-8E43-D7CEB1D68D11}" presName="parTx" presStyleLbl="revTx" presStyleIdx="0" presStyleCnt="4">
        <dgm:presLayoutVars>
          <dgm:chMax val="0"/>
          <dgm:chPref val="0"/>
        </dgm:presLayoutVars>
      </dgm:prSet>
      <dgm:spPr/>
    </dgm:pt>
    <dgm:pt modelId="{F9DE8701-8A42-4501-ACD5-535838797809}" type="pres">
      <dgm:prSet presAssocID="{B52EB295-1B49-48EB-8C1B-C780CE9F0E92}" presName="sibTrans" presStyleCnt="0"/>
      <dgm:spPr/>
    </dgm:pt>
    <dgm:pt modelId="{97ECB29A-1DA4-4550-A438-2CEBD7E737D6}" type="pres">
      <dgm:prSet presAssocID="{0E75D30B-F62E-4333-ADD9-602606188E3F}" presName="compNode" presStyleCnt="0"/>
      <dgm:spPr/>
    </dgm:pt>
    <dgm:pt modelId="{C692BA37-8D2D-4BFE-AA39-B2279C00F2F4}" type="pres">
      <dgm:prSet presAssocID="{0E75D30B-F62E-4333-ADD9-602606188E3F}" presName="bgRect" presStyleLbl="bgShp" presStyleIdx="1" presStyleCnt="4"/>
      <dgm:spPr/>
    </dgm:pt>
    <dgm:pt modelId="{4574BE9A-04DA-478D-9065-18A2D9230DFA}" type="pres">
      <dgm:prSet presAssocID="{0E75D30B-F62E-4333-ADD9-602606188E3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E3DA81C6-FA43-4476-AC6C-CFC3AB744F27}" type="pres">
      <dgm:prSet presAssocID="{0E75D30B-F62E-4333-ADD9-602606188E3F}" presName="spaceRect" presStyleCnt="0"/>
      <dgm:spPr/>
    </dgm:pt>
    <dgm:pt modelId="{BCA09E8F-42A8-42F4-8E86-868A4D44E6BB}" type="pres">
      <dgm:prSet presAssocID="{0E75D30B-F62E-4333-ADD9-602606188E3F}" presName="parTx" presStyleLbl="revTx" presStyleIdx="1" presStyleCnt="4">
        <dgm:presLayoutVars>
          <dgm:chMax val="0"/>
          <dgm:chPref val="0"/>
        </dgm:presLayoutVars>
      </dgm:prSet>
      <dgm:spPr/>
    </dgm:pt>
    <dgm:pt modelId="{87860EEC-A65C-4C62-90A2-7632F40031CE}" type="pres">
      <dgm:prSet presAssocID="{77E634D6-0F68-42AD-B0A9-8E24618723EA}" presName="sibTrans" presStyleCnt="0"/>
      <dgm:spPr/>
    </dgm:pt>
    <dgm:pt modelId="{688B9AE2-92EC-4C10-B113-14140DBE59A0}" type="pres">
      <dgm:prSet presAssocID="{25F75AF2-D695-468A-9977-13C2EC5D3376}" presName="compNode" presStyleCnt="0"/>
      <dgm:spPr/>
    </dgm:pt>
    <dgm:pt modelId="{6881CF35-EE49-4777-BADD-1B220DC99A90}" type="pres">
      <dgm:prSet presAssocID="{25F75AF2-D695-468A-9977-13C2EC5D3376}" presName="bgRect" presStyleLbl="bgShp" presStyleIdx="2" presStyleCnt="4"/>
      <dgm:spPr/>
    </dgm:pt>
    <dgm:pt modelId="{86FA58A0-D36D-4F06-B211-70CAFD916629}" type="pres">
      <dgm:prSet presAssocID="{25F75AF2-D695-468A-9977-13C2EC5D337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108B9A19-7ADF-4C6F-8D68-DDEF4DC4FEC0}" type="pres">
      <dgm:prSet presAssocID="{25F75AF2-D695-468A-9977-13C2EC5D3376}" presName="spaceRect" presStyleCnt="0"/>
      <dgm:spPr/>
    </dgm:pt>
    <dgm:pt modelId="{F6A3B2D9-0D65-4B20-BB4E-A99D1ABCC0A5}" type="pres">
      <dgm:prSet presAssocID="{25F75AF2-D695-468A-9977-13C2EC5D3376}" presName="parTx" presStyleLbl="revTx" presStyleIdx="2" presStyleCnt="4">
        <dgm:presLayoutVars>
          <dgm:chMax val="0"/>
          <dgm:chPref val="0"/>
        </dgm:presLayoutVars>
      </dgm:prSet>
      <dgm:spPr/>
    </dgm:pt>
    <dgm:pt modelId="{E430665A-D316-4675-B6F1-22639948CE5A}" type="pres">
      <dgm:prSet presAssocID="{D00344D2-1945-43B5-B763-EC5930846937}" presName="sibTrans" presStyleCnt="0"/>
      <dgm:spPr/>
    </dgm:pt>
    <dgm:pt modelId="{059B0FE1-1C5A-4CBE-A89E-2989E44A1308}" type="pres">
      <dgm:prSet presAssocID="{96F98B6D-7BCE-4557-B587-2EABD92662A4}" presName="compNode" presStyleCnt="0"/>
      <dgm:spPr/>
    </dgm:pt>
    <dgm:pt modelId="{CC90E94F-D70E-4A5A-A7B2-003E33BF7CB1}" type="pres">
      <dgm:prSet presAssocID="{96F98B6D-7BCE-4557-B587-2EABD92662A4}" presName="bgRect" presStyleLbl="bgShp" presStyleIdx="3" presStyleCnt="4"/>
      <dgm:spPr/>
    </dgm:pt>
    <dgm:pt modelId="{360E918E-37CC-43F9-B471-BE4B08C823BA}" type="pres">
      <dgm:prSet presAssocID="{96F98B6D-7BCE-4557-B587-2EABD92662A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Pie Chart"/>
        </a:ext>
      </dgm:extLst>
    </dgm:pt>
    <dgm:pt modelId="{E0175C85-0F76-4865-BEBE-675847A19661}" type="pres">
      <dgm:prSet presAssocID="{96F98B6D-7BCE-4557-B587-2EABD92662A4}" presName="spaceRect" presStyleCnt="0"/>
      <dgm:spPr/>
    </dgm:pt>
    <dgm:pt modelId="{EE250288-2728-416D-A478-840436DBE170}" type="pres">
      <dgm:prSet presAssocID="{96F98B6D-7BCE-4557-B587-2EABD92662A4}" presName="parTx" presStyleLbl="revTx" presStyleIdx="3" presStyleCnt="4">
        <dgm:presLayoutVars>
          <dgm:chMax val="0"/>
          <dgm:chPref val="0"/>
        </dgm:presLayoutVars>
      </dgm:prSet>
      <dgm:spPr/>
    </dgm:pt>
  </dgm:ptLst>
  <dgm:cxnLst>
    <dgm:cxn modelId="{2AAE3D21-9814-4931-ABED-B924E2FDB2FD}" type="presOf" srcId="{D947B697-631C-4175-8E43-D7CEB1D68D11}" destId="{5294B193-2BE4-4A77-97A4-0FAA3EB38D9F}" srcOrd="0" destOrd="0" presId="urn:microsoft.com/office/officeart/2018/2/layout/IconVerticalSolidList"/>
    <dgm:cxn modelId="{5090B723-588F-4521-8DDE-2A3174F488DB}" srcId="{7AC8178F-83AD-4714-B0B2-145931701618}" destId="{0E75D30B-F62E-4333-ADD9-602606188E3F}" srcOrd="1" destOrd="0" parTransId="{1D787993-8898-44B3-A80B-300FF04F387B}" sibTransId="{77E634D6-0F68-42AD-B0A9-8E24618723EA}"/>
    <dgm:cxn modelId="{2BF3AA37-E5FA-46DE-B272-CFB6EC2F1C55}" type="presOf" srcId="{0E75D30B-F62E-4333-ADD9-602606188E3F}" destId="{BCA09E8F-42A8-42F4-8E86-868A4D44E6BB}" srcOrd="0" destOrd="0" presId="urn:microsoft.com/office/officeart/2018/2/layout/IconVerticalSolidList"/>
    <dgm:cxn modelId="{99B5BD7B-E683-4415-9B93-D88FADADFD68}" srcId="{7AC8178F-83AD-4714-B0B2-145931701618}" destId="{96F98B6D-7BCE-4557-B587-2EABD92662A4}" srcOrd="3" destOrd="0" parTransId="{E784ECC5-8633-4D44-A65A-BDA9644A1BB5}" sibTransId="{AECF19E8-1DBD-4B75-A3ED-952216A0013B}"/>
    <dgm:cxn modelId="{9BFEF2A1-22F2-4D24-957A-CB10856B57A8}" srcId="{7AC8178F-83AD-4714-B0B2-145931701618}" destId="{25F75AF2-D695-468A-9977-13C2EC5D3376}" srcOrd="2" destOrd="0" parTransId="{B4F747FE-7B00-4A8A-86CC-FABBFC27D974}" sibTransId="{D00344D2-1945-43B5-B763-EC5930846937}"/>
    <dgm:cxn modelId="{693CFAAC-92B1-4DE9-A662-B2B0C76A32A6}" type="presOf" srcId="{96F98B6D-7BCE-4557-B587-2EABD92662A4}" destId="{EE250288-2728-416D-A478-840436DBE170}" srcOrd="0" destOrd="0" presId="urn:microsoft.com/office/officeart/2018/2/layout/IconVerticalSolidList"/>
    <dgm:cxn modelId="{87D5E4B5-2A33-4BEC-838E-803A7B8752E2}" srcId="{7AC8178F-83AD-4714-B0B2-145931701618}" destId="{D947B697-631C-4175-8E43-D7CEB1D68D11}" srcOrd="0" destOrd="0" parTransId="{81E95C2D-8F80-4B27-8A50-4149053BF170}" sibTransId="{B52EB295-1B49-48EB-8C1B-C780CE9F0E92}"/>
    <dgm:cxn modelId="{027D5DC3-C244-46B9-8A3E-3FD9B69148A1}" type="presOf" srcId="{7AC8178F-83AD-4714-B0B2-145931701618}" destId="{80A2B1E9-9F48-4818-B651-A651C96D6976}" srcOrd="0" destOrd="0" presId="urn:microsoft.com/office/officeart/2018/2/layout/IconVerticalSolidList"/>
    <dgm:cxn modelId="{85A8B8E5-52D7-4C56-B451-A6EB006C2D70}" type="presOf" srcId="{25F75AF2-D695-468A-9977-13C2EC5D3376}" destId="{F6A3B2D9-0D65-4B20-BB4E-A99D1ABCC0A5}" srcOrd="0" destOrd="0" presId="urn:microsoft.com/office/officeart/2018/2/layout/IconVerticalSolidList"/>
    <dgm:cxn modelId="{FE907D79-23F2-4F38-B4DE-1E66351DD5DC}" type="presParOf" srcId="{80A2B1E9-9F48-4818-B651-A651C96D6976}" destId="{4E540082-044A-429C-9863-FF7C5BF82AD4}" srcOrd="0" destOrd="0" presId="urn:microsoft.com/office/officeart/2018/2/layout/IconVerticalSolidList"/>
    <dgm:cxn modelId="{1DB230E3-4D2F-4964-8314-21672BDB111A}" type="presParOf" srcId="{4E540082-044A-429C-9863-FF7C5BF82AD4}" destId="{709B0F86-DC98-4621-B6A7-472409FBD901}" srcOrd="0" destOrd="0" presId="urn:microsoft.com/office/officeart/2018/2/layout/IconVerticalSolidList"/>
    <dgm:cxn modelId="{AD4D9FF4-3532-4A25-861B-78BCF5AF243D}" type="presParOf" srcId="{4E540082-044A-429C-9863-FF7C5BF82AD4}" destId="{70B1E6A1-3EA4-44F7-A954-67D5D72E381C}" srcOrd="1" destOrd="0" presId="urn:microsoft.com/office/officeart/2018/2/layout/IconVerticalSolidList"/>
    <dgm:cxn modelId="{EF9FD22D-0C77-40B8-8593-1D2B3BA67DB3}" type="presParOf" srcId="{4E540082-044A-429C-9863-FF7C5BF82AD4}" destId="{276B26B1-3374-41CE-A431-F17DF34004F6}" srcOrd="2" destOrd="0" presId="urn:microsoft.com/office/officeart/2018/2/layout/IconVerticalSolidList"/>
    <dgm:cxn modelId="{296CB979-702E-4343-A9D7-FA2BF94B997D}" type="presParOf" srcId="{4E540082-044A-429C-9863-FF7C5BF82AD4}" destId="{5294B193-2BE4-4A77-97A4-0FAA3EB38D9F}" srcOrd="3" destOrd="0" presId="urn:microsoft.com/office/officeart/2018/2/layout/IconVerticalSolidList"/>
    <dgm:cxn modelId="{6AAB1BCC-29D2-4A81-AC93-9E03C410C07F}" type="presParOf" srcId="{80A2B1E9-9F48-4818-B651-A651C96D6976}" destId="{F9DE8701-8A42-4501-ACD5-535838797809}" srcOrd="1" destOrd="0" presId="urn:microsoft.com/office/officeart/2018/2/layout/IconVerticalSolidList"/>
    <dgm:cxn modelId="{030C821B-9828-4B1C-9A10-A338E8374019}" type="presParOf" srcId="{80A2B1E9-9F48-4818-B651-A651C96D6976}" destId="{97ECB29A-1DA4-4550-A438-2CEBD7E737D6}" srcOrd="2" destOrd="0" presId="urn:microsoft.com/office/officeart/2018/2/layout/IconVerticalSolidList"/>
    <dgm:cxn modelId="{56D0025D-FB28-40AE-AC93-C55BC0A5CC79}" type="presParOf" srcId="{97ECB29A-1DA4-4550-A438-2CEBD7E737D6}" destId="{C692BA37-8D2D-4BFE-AA39-B2279C00F2F4}" srcOrd="0" destOrd="0" presId="urn:microsoft.com/office/officeart/2018/2/layout/IconVerticalSolidList"/>
    <dgm:cxn modelId="{A0ACC101-EAA6-4ABB-8F83-234FDC76B1E7}" type="presParOf" srcId="{97ECB29A-1DA4-4550-A438-2CEBD7E737D6}" destId="{4574BE9A-04DA-478D-9065-18A2D9230DFA}" srcOrd="1" destOrd="0" presId="urn:microsoft.com/office/officeart/2018/2/layout/IconVerticalSolidList"/>
    <dgm:cxn modelId="{B37B2A02-51BC-43B5-A868-DB1BAFA6D8E5}" type="presParOf" srcId="{97ECB29A-1DA4-4550-A438-2CEBD7E737D6}" destId="{E3DA81C6-FA43-4476-AC6C-CFC3AB744F27}" srcOrd="2" destOrd="0" presId="urn:microsoft.com/office/officeart/2018/2/layout/IconVerticalSolidList"/>
    <dgm:cxn modelId="{F0BC2B69-CD0A-45DD-B55A-7B553EAC3FAA}" type="presParOf" srcId="{97ECB29A-1DA4-4550-A438-2CEBD7E737D6}" destId="{BCA09E8F-42A8-42F4-8E86-868A4D44E6BB}" srcOrd="3" destOrd="0" presId="urn:microsoft.com/office/officeart/2018/2/layout/IconVerticalSolidList"/>
    <dgm:cxn modelId="{C0F6C44D-6B7A-4B51-8C5D-EAA025AE6632}" type="presParOf" srcId="{80A2B1E9-9F48-4818-B651-A651C96D6976}" destId="{87860EEC-A65C-4C62-90A2-7632F40031CE}" srcOrd="3" destOrd="0" presId="urn:microsoft.com/office/officeart/2018/2/layout/IconVerticalSolidList"/>
    <dgm:cxn modelId="{3E50E90C-411F-4DFA-9202-F74A8C979022}" type="presParOf" srcId="{80A2B1E9-9F48-4818-B651-A651C96D6976}" destId="{688B9AE2-92EC-4C10-B113-14140DBE59A0}" srcOrd="4" destOrd="0" presId="urn:microsoft.com/office/officeart/2018/2/layout/IconVerticalSolidList"/>
    <dgm:cxn modelId="{39A269AD-C532-4DA2-B0FA-F95EDF28109D}" type="presParOf" srcId="{688B9AE2-92EC-4C10-B113-14140DBE59A0}" destId="{6881CF35-EE49-4777-BADD-1B220DC99A90}" srcOrd="0" destOrd="0" presId="urn:microsoft.com/office/officeart/2018/2/layout/IconVerticalSolidList"/>
    <dgm:cxn modelId="{4B3D85D2-B5D8-456E-B668-24C613514535}" type="presParOf" srcId="{688B9AE2-92EC-4C10-B113-14140DBE59A0}" destId="{86FA58A0-D36D-4F06-B211-70CAFD916629}" srcOrd="1" destOrd="0" presId="urn:microsoft.com/office/officeart/2018/2/layout/IconVerticalSolidList"/>
    <dgm:cxn modelId="{EAA20CB9-A862-4491-AE7F-ABAC476BD03D}" type="presParOf" srcId="{688B9AE2-92EC-4C10-B113-14140DBE59A0}" destId="{108B9A19-7ADF-4C6F-8D68-DDEF4DC4FEC0}" srcOrd="2" destOrd="0" presId="urn:microsoft.com/office/officeart/2018/2/layout/IconVerticalSolidList"/>
    <dgm:cxn modelId="{EDE56A30-11F2-4A43-8108-B2650562ECEB}" type="presParOf" srcId="{688B9AE2-92EC-4C10-B113-14140DBE59A0}" destId="{F6A3B2D9-0D65-4B20-BB4E-A99D1ABCC0A5}" srcOrd="3" destOrd="0" presId="urn:microsoft.com/office/officeart/2018/2/layout/IconVerticalSolidList"/>
    <dgm:cxn modelId="{20C09560-55A1-4B39-A1F4-D7AA3559CF52}" type="presParOf" srcId="{80A2B1E9-9F48-4818-B651-A651C96D6976}" destId="{E430665A-D316-4675-B6F1-22639948CE5A}" srcOrd="5" destOrd="0" presId="urn:microsoft.com/office/officeart/2018/2/layout/IconVerticalSolidList"/>
    <dgm:cxn modelId="{A2390C7E-98AD-4489-A609-47B5309A5E55}" type="presParOf" srcId="{80A2B1E9-9F48-4818-B651-A651C96D6976}" destId="{059B0FE1-1C5A-4CBE-A89E-2989E44A1308}" srcOrd="6" destOrd="0" presId="urn:microsoft.com/office/officeart/2018/2/layout/IconVerticalSolidList"/>
    <dgm:cxn modelId="{346CBD67-7666-4DE7-9923-ED1B6A60FBF8}" type="presParOf" srcId="{059B0FE1-1C5A-4CBE-A89E-2989E44A1308}" destId="{CC90E94F-D70E-4A5A-A7B2-003E33BF7CB1}" srcOrd="0" destOrd="0" presId="urn:microsoft.com/office/officeart/2018/2/layout/IconVerticalSolidList"/>
    <dgm:cxn modelId="{476590C3-C731-4153-917E-255113A47578}" type="presParOf" srcId="{059B0FE1-1C5A-4CBE-A89E-2989E44A1308}" destId="{360E918E-37CC-43F9-B471-BE4B08C823BA}" srcOrd="1" destOrd="0" presId="urn:microsoft.com/office/officeart/2018/2/layout/IconVerticalSolidList"/>
    <dgm:cxn modelId="{EFC7A93E-DC10-461A-A32C-408399A034CC}" type="presParOf" srcId="{059B0FE1-1C5A-4CBE-A89E-2989E44A1308}" destId="{E0175C85-0F76-4865-BEBE-675847A19661}" srcOrd="2" destOrd="0" presId="urn:microsoft.com/office/officeart/2018/2/layout/IconVerticalSolidList"/>
    <dgm:cxn modelId="{406EFE2A-A9C8-42A1-8B41-07F50CB09E5E}" type="presParOf" srcId="{059B0FE1-1C5A-4CBE-A89E-2989E44A1308}" destId="{EE250288-2728-416D-A478-840436DBE17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1330F9-00CB-4DE7-9CFB-F69192B4FA5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4FD241B-EF58-4A68-958C-79CEF7CBEE58}">
      <dgm:prSet/>
      <dgm:spPr/>
      <dgm:t>
        <a:bodyPr/>
        <a:lstStyle/>
        <a:p>
          <a:pPr>
            <a:defRPr cap="all"/>
          </a:pPr>
          <a:r>
            <a:rPr lang="en-US"/>
            <a:t>Variability in speech</a:t>
          </a:r>
        </a:p>
      </dgm:t>
    </dgm:pt>
    <dgm:pt modelId="{F41E573B-BF50-4254-AFE9-5536F746F0F8}" type="parTrans" cxnId="{4A627CD7-8209-415D-B514-27E3BFE22797}">
      <dgm:prSet/>
      <dgm:spPr/>
      <dgm:t>
        <a:bodyPr/>
        <a:lstStyle/>
        <a:p>
          <a:endParaRPr lang="en-US"/>
        </a:p>
      </dgm:t>
    </dgm:pt>
    <dgm:pt modelId="{F3DF1227-EB6D-4D7A-A862-06D3C2A69924}" type="sibTrans" cxnId="{4A627CD7-8209-415D-B514-27E3BFE22797}">
      <dgm:prSet/>
      <dgm:spPr/>
      <dgm:t>
        <a:bodyPr/>
        <a:lstStyle/>
        <a:p>
          <a:endParaRPr lang="en-US"/>
        </a:p>
      </dgm:t>
    </dgm:pt>
    <dgm:pt modelId="{43B4CB9C-AEA0-464C-875C-DD14C9FE24C9}">
      <dgm:prSet/>
      <dgm:spPr/>
      <dgm:t>
        <a:bodyPr/>
        <a:lstStyle/>
        <a:p>
          <a:pPr>
            <a:defRPr cap="all"/>
          </a:pPr>
          <a:r>
            <a:rPr lang="en-US"/>
            <a:t>Ambient Noise</a:t>
          </a:r>
        </a:p>
      </dgm:t>
    </dgm:pt>
    <dgm:pt modelId="{BB06617B-8756-4B38-9BBB-426BF6A842A3}" type="parTrans" cxnId="{9D70FE85-DDB1-45CA-908C-6514B0FD0D77}">
      <dgm:prSet/>
      <dgm:spPr/>
      <dgm:t>
        <a:bodyPr/>
        <a:lstStyle/>
        <a:p>
          <a:endParaRPr lang="en-US"/>
        </a:p>
      </dgm:t>
    </dgm:pt>
    <dgm:pt modelId="{4BB22A0E-5664-484B-ABEB-7BC03E881C5A}" type="sibTrans" cxnId="{9D70FE85-DDB1-45CA-908C-6514B0FD0D77}">
      <dgm:prSet/>
      <dgm:spPr/>
      <dgm:t>
        <a:bodyPr/>
        <a:lstStyle/>
        <a:p>
          <a:endParaRPr lang="en-US"/>
        </a:p>
      </dgm:t>
    </dgm:pt>
    <dgm:pt modelId="{E948A4AF-B71D-4D87-9612-67D66A73A991}">
      <dgm:prSet/>
      <dgm:spPr/>
      <dgm:t>
        <a:bodyPr/>
        <a:lstStyle/>
        <a:p>
          <a:pPr>
            <a:defRPr cap="all"/>
          </a:pPr>
          <a:r>
            <a:rPr lang="en-US"/>
            <a:t>Speaker Variability</a:t>
          </a:r>
        </a:p>
      </dgm:t>
    </dgm:pt>
    <dgm:pt modelId="{3A684957-D894-4E29-A536-C9E88F6C70D8}" type="parTrans" cxnId="{9863164E-0448-4EC0-89D8-DD7A6CADF84E}">
      <dgm:prSet/>
      <dgm:spPr/>
      <dgm:t>
        <a:bodyPr/>
        <a:lstStyle/>
        <a:p>
          <a:endParaRPr lang="en-US"/>
        </a:p>
      </dgm:t>
    </dgm:pt>
    <dgm:pt modelId="{E0B17AA2-145D-4C33-8588-EBAD39C5B678}" type="sibTrans" cxnId="{9863164E-0448-4EC0-89D8-DD7A6CADF84E}">
      <dgm:prSet/>
      <dgm:spPr/>
      <dgm:t>
        <a:bodyPr/>
        <a:lstStyle/>
        <a:p>
          <a:endParaRPr lang="en-US"/>
        </a:p>
      </dgm:t>
    </dgm:pt>
    <dgm:pt modelId="{7E2908D0-6710-4358-91FD-9F591E308C04}">
      <dgm:prSet/>
      <dgm:spPr/>
      <dgm:t>
        <a:bodyPr/>
        <a:lstStyle/>
        <a:p>
          <a:pPr>
            <a:defRPr cap="all"/>
          </a:pPr>
          <a:r>
            <a:rPr lang="en-US"/>
            <a:t>Out-of-Vocabulary words</a:t>
          </a:r>
        </a:p>
      </dgm:t>
    </dgm:pt>
    <dgm:pt modelId="{5D9EAC8A-D22D-4015-A866-0B50DD3D6CE0}" type="parTrans" cxnId="{660AF14A-9352-4EB2-90B4-F916772D0D64}">
      <dgm:prSet/>
      <dgm:spPr/>
      <dgm:t>
        <a:bodyPr/>
        <a:lstStyle/>
        <a:p>
          <a:endParaRPr lang="en-US"/>
        </a:p>
      </dgm:t>
    </dgm:pt>
    <dgm:pt modelId="{F3CCFBC7-0134-4518-960F-2D3953ED504F}" type="sibTrans" cxnId="{660AF14A-9352-4EB2-90B4-F916772D0D64}">
      <dgm:prSet/>
      <dgm:spPr/>
      <dgm:t>
        <a:bodyPr/>
        <a:lstStyle/>
        <a:p>
          <a:endParaRPr lang="en-US"/>
        </a:p>
      </dgm:t>
    </dgm:pt>
    <dgm:pt modelId="{6B8EBA74-730A-47B0-A58C-317712220124}">
      <dgm:prSet/>
      <dgm:spPr/>
      <dgm:t>
        <a:bodyPr/>
        <a:lstStyle/>
        <a:p>
          <a:pPr>
            <a:defRPr cap="all"/>
          </a:pPr>
          <a:r>
            <a:rPr lang="en-US"/>
            <a:t>Pronunciation Guidance</a:t>
          </a:r>
        </a:p>
      </dgm:t>
    </dgm:pt>
    <dgm:pt modelId="{1D23B749-CD76-453F-B63A-EE4C441ACCE9}" type="parTrans" cxnId="{62D254C3-9076-414D-B70F-08E92B0D3CA2}">
      <dgm:prSet/>
      <dgm:spPr/>
      <dgm:t>
        <a:bodyPr/>
        <a:lstStyle/>
        <a:p>
          <a:endParaRPr lang="en-US"/>
        </a:p>
      </dgm:t>
    </dgm:pt>
    <dgm:pt modelId="{DF79452A-90EE-49BA-A369-30F7051B7F19}" type="sibTrans" cxnId="{62D254C3-9076-414D-B70F-08E92B0D3CA2}">
      <dgm:prSet/>
      <dgm:spPr/>
      <dgm:t>
        <a:bodyPr/>
        <a:lstStyle/>
        <a:p>
          <a:endParaRPr lang="en-US"/>
        </a:p>
      </dgm:t>
    </dgm:pt>
    <dgm:pt modelId="{C9A5F44B-593C-4637-B4EB-C65D177B949D}">
      <dgm:prSet/>
      <dgm:spPr/>
      <dgm:t>
        <a:bodyPr/>
        <a:lstStyle/>
        <a:p>
          <a:pPr>
            <a:defRPr cap="all"/>
          </a:pPr>
          <a:r>
            <a:rPr lang="en-US"/>
            <a:t>Data and Training</a:t>
          </a:r>
        </a:p>
      </dgm:t>
    </dgm:pt>
    <dgm:pt modelId="{89902723-25A4-41A9-91C9-A86690ABEF77}" type="parTrans" cxnId="{FB6B48F4-4814-4E97-BE0F-B592EC0CB214}">
      <dgm:prSet/>
      <dgm:spPr/>
      <dgm:t>
        <a:bodyPr/>
        <a:lstStyle/>
        <a:p>
          <a:endParaRPr lang="en-US"/>
        </a:p>
      </dgm:t>
    </dgm:pt>
    <dgm:pt modelId="{A4F68991-92D4-478D-AF86-72A1EADFAACD}" type="sibTrans" cxnId="{FB6B48F4-4814-4E97-BE0F-B592EC0CB214}">
      <dgm:prSet/>
      <dgm:spPr/>
      <dgm:t>
        <a:bodyPr/>
        <a:lstStyle/>
        <a:p>
          <a:endParaRPr lang="en-US"/>
        </a:p>
      </dgm:t>
    </dgm:pt>
    <dgm:pt modelId="{388371B8-965B-4842-8308-26C195922B1A}">
      <dgm:prSet/>
      <dgm:spPr/>
      <dgm:t>
        <a:bodyPr/>
        <a:lstStyle/>
        <a:p>
          <a:pPr>
            <a:defRPr cap="all"/>
          </a:pPr>
          <a:r>
            <a:rPr lang="en-US"/>
            <a:t>Low-Resource Languages</a:t>
          </a:r>
        </a:p>
      </dgm:t>
    </dgm:pt>
    <dgm:pt modelId="{E84A3A8C-A722-40C7-9ECE-984CCC499C37}" type="parTrans" cxnId="{4A31480A-0C0D-47E1-8C04-77B95355DC87}">
      <dgm:prSet/>
      <dgm:spPr/>
      <dgm:t>
        <a:bodyPr/>
        <a:lstStyle/>
        <a:p>
          <a:endParaRPr lang="en-US"/>
        </a:p>
      </dgm:t>
    </dgm:pt>
    <dgm:pt modelId="{DA5BDA27-4103-406C-BE1F-2677D623F810}" type="sibTrans" cxnId="{4A31480A-0C0D-47E1-8C04-77B95355DC87}">
      <dgm:prSet/>
      <dgm:spPr/>
      <dgm:t>
        <a:bodyPr/>
        <a:lstStyle/>
        <a:p>
          <a:endParaRPr lang="en-US"/>
        </a:p>
      </dgm:t>
    </dgm:pt>
    <dgm:pt modelId="{E424CE3F-6137-429F-931D-56C2FBEE445A}" type="pres">
      <dgm:prSet presAssocID="{001330F9-00CB-4DE7-9CFB-F69192B4FA5C}" presName="root" presStyleCnt="0">
        <dgm:presLayoutVars>
          <dgm:dir/>
          <dgm:resizeHandles val="exact"/>
        </dgm:presLayoutVars>
      </dgm:prSet>
      <dgm:spPr/>
    </dgm:pt>
    <dgm:pt modelId="{B08298CF-02C6-4EC3-8FE0-72A40B3325AE}" type="pres">
      <dgm:prSet presAssocID="{24FD241B-EF58-4A68-958C-79CEF7CBEE58}" presName="compNode" presStyleCnt="0"/>
      <dgm:spPr/>
    </dgm:pt>
    <dgm:pt modelId="{797D838C-445D-4120-BDA8-ED5A565E2177}" type="pres">
      <dgm:prSet presAssocID="{24FD241B-EF58-4A68-958C-79CEF7CBEE58}" presName="iconBgRect" presStyleLbl="bgShp" presStyleIdx="0" presStyleCnt="7"/>
      <dgm:spPr/>
    </dgm:pt>
    <dgm:pt modelId="{6319E531-507F-46D4-A99E-B3695E6BF19B}" type="pres">
      <dgm:prSet presAssocID="{24FD241B-EF58-4A68-958C-79CEF7CBEE58}"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8AAB7E20-A094-4BF9-8A18-17C24ACA3267}" type="pres">
      <dgm:prSet presAssocID="{24FD241B-EF58-4A68-958C-79CEF7CBEE58}" presName="spaceRect" presStyleCnt="0"/>
      <dgm:spPr/>
    </dgm:pt>
    <dgm:pt modelId="{6A66F7F8-B08F-42B3-B8D7-21D60A795159}" type="pres">
      <dgm:prSet presAssocID="{24FD241B-EF58-4A68-958C-79CEF7CBEE58}" presName="textRect" presStyleLbl="revTx" presStyleIdx="0" presStyleCnt="7">
        <dgm:presLayoutVars>
          <dgm:chMax val="1"/>
          <dgm:chPref val="1"/>
        </dgm:presLayoutVars>
      </dgm:prSet>
      <dgm:spPr/>
    </dgm:pt>
    <dgm:pt modelId="{0889071B-6455-4C92-A160-C33D7F642DB7}" type="pres">
      <dgm:prSet presAssocID="{F3DF1227-EB6D-4D7A-A862-06D3C2A69924}" presName="sibTrans" presStyleCnt="0"/>
      <dgm:spPr/>
    </dgm:pt>
    <dgm:pt modelId="{824F34FB-E05F-4D86-A0A5-4A567DFB34F9}" type="pres">
      <dgm:prSet presAssocID="{43B4CB9C-AEA0-464C-875C-DD14C9FE24C9}" presName="compNode" presStyleCnt="0"/>
      <dgm:spPr/>
    </dgm:pt>
    <dgm:pt modelId="{21209283-5FED-4DD0-9DD8-938571303789}" type="pres">
      <dgm:prSet presAssocID="{43B4CB9C-AEA0-464C-875C-DD14C9FE24C9}" presName="iconBgRect" presStyleLbl="bgShp" presStyleIdx="1" presStyleCnt="7"/>
      <dgm:spPr/>
    </dgm:pt>
    <dgm:pt modelId="{BC123842-4295-4C2A-9BFB-9DF69C055A5E}" type="pres">
      <dgm:prSet presAssocID="{43B4CB9C-AEA0-464C-875C-DD14C9FE24C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olume"/>
        </a:ext>
      </dgm:extLst>
    </dgm:pt>
    <dgm:pt modelId="{1B8D38AA-E6E4-4875-A0FE-CE1675233AF4}" type="pres">
      <dgm:prSet presAssocID="{43B4CB9C-AEA0-464C-875C-DD14C9FE24C9}" presName="spaceRect" presStyleCnt="0"/>
      <dgm:spPr/>
    </dgm:pt>
    <dgm:pt modelId="{5E8D21B0-0977-49D2-80A0-9519E18B403F}" type="pres">
      <dgm:prSet presAssocID="{43B4CB9C-AEA0-464C-875C-DD14C9FE24C9}" presName="textRect" presStyleLbl="revTx" presStyleIdx="1" presStyleCnt="7">
        <dgm:presLayoutVars>
          <dgm:chMax val="1"/>
          <dgm:chPref val="1"/>
        </dgm:presLayoutVars>
      </dgm:prSet>
      <dgm:spPr/>
    </dgm:pt>
    <dgm:pt modelId="{3FD836E0-9581-4B78-AFF7-970B9737D4F2}" type="pres">
      <dgm:prSet presAssocID="{4BB22A0E-5664-484B-ABEB-7BC03E881C5A}" presName="sibTrans" presStyleCnt="0"/>
      <dgm:spPr/>
    </dgm:pt>
    <dgm:pt modelId="{449E0264-9212-4EE5-9009-27AD29F44510}" type="pres">
      <dgm:prSet presAssocID="{E948A4AF-B71D-4D87-9612-67D66A73A991}" presName="compNode" presStyleCnt="0"/>
      <dgm:spPr/>
    </dgm:pt>
    <dgm:pt modelId="{71C7709B-D9C0-4BCE-BAD9-32AC09DA0189}" type="pres">
      <dgm:prSet presAssocID="{E948A4AF-B71D-4D87-9612-67D66A73A991}" presName="iconBgRect" presStyleLbl="bgShp" presStyleIdx="2" presStyleCnt="7"/>
      <dgm:spPr/>
    </dgm:pt>
    <dgm:pt modelId="{24C2C940-4A13-4104-9777-73C15CD3780F}" type="pres">
      <dgm:prSet presAssocID="{E948A4AF-B71D-4D87-9612-67D66A73A99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oice"/>
        </a:ext>
      </dgm:extLst>
    </dgm:pt>
    <dgm:pt modelId="{DD7C437C-E11D-4C65-A3EC-271F89C40C40}" type="pres">
      <dgm:prSet presAssocID="{E948A4AF-B71D-4D87-9612-67D66A73A991}" presName="spaceRect" presStyleCnt="0"/>
      <dgm:spPr/>
    </dgm:pt>
    <dgm:pt modelId="{A6B0414F-4900-4106-A7F6-E557F567FCD5}" type="pres">
      <dgm:prSet presAssocID="{E948A4AF-B71D-4D87-9612-67D66A73A991}" presName="textRect" presStyleLbl="revTx" presStyleIdx="2" presStyleCnt="7">
        <dgm:presLayoutVars>
          <dgm:chMax val="1"/>
          <dgm:chPref val="1"/>
        </dgm:presLayoutVars>
      </dgm:prSet>
      <dgm:spPr/>
    </dgm:pt>
    <dgm:pt modelId="{0E89C575-A4D5-446F-9082-BC35CA49D866}" type="pres">
      <dgm:prSet presAssocID="{E0B17AA2-145D-4C33-8588-EBAD39C5B678}" presName="sibTrans" presStyleCnt="0"/>
      <dgm:spPr/>
    </dgm:pt>
    <dgm:pt modelId="{1CCC1143-8CF7-4840-B24E-CDC99C1CC369}" type="pres">
      <dgm:prSet presAssocID="{7E2908D0-6710-4358-91FD-9F591E308C04}" presName="compNode" presStyleCnt="0"/>
      <dgm:spPr/>
    </dgm:pt>
    <dgm:pt modelId="{CA86A915-C92C-4C13-9C79-880D9FD92E6A}" type="pres">
      <dgm:prSet presAssocID="{7E2908D0-6710-4358-91FD-9F591E308C04}" presName="iconBgRect" presStyleLbl="bgShp" presStyleIdx="3" presStyleCnt="7"/>
      <dgm:spPr/>
    </dgm:pt>
    <dgm:pt modelId="{D5623408-7F33-4B12-B11D-FDEC901F6D0A}" type="pres">
      <dgm:prSet presAssocID="{7E2908D0-6710-4358-91FD-9F591E308C0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1EBD7EF0-AAE6-40B4-8BE8-95BD51F34F90}" type="pres">
      <dgm:prSet presAssocID="{7E2908D0-6710-4358-91FD-9F591E308C04}" presName="spaceRect" presStyleCnt="0"/>
      <dgm:spPr/>
    </dgm:pt>
    <dgm:pt modelId="{288AEADC-8E4C-4941-99A5-593964BD4E0E}" type="pres">
      <dgm:prSet presAssocID="{7E2908D0-6710-4358-91FD-9F591E308C04}" presName="textRect" presStyleLbl="revTx" presStyleIdx="3" presStyleCnt="7">
        <dgm:presLayoutVars>
          <dgm:chMax val="1"/>
          <dgm:chPref val="1"/>
        </dgm:presLayoutVars>
      </dgm:prSet>
      <dgm:spPr/>
    </dgm:pt>
    <dgm:pt modelId="{EE9595F2-2489-4FDF-B401-7E7DC8E7EA47}" type="pres">
      <dgm:prSet presAssocID="{F3CCFBC7-0134-4518-960F-2D3953ED504F}" presName="sibTrans" presStyleCnt="0"/>
      <dgm:spPr/>
    </dgm:pt>
    <dgm:pt modelId="{5C9DDBD5-5451-4E36-8474-DAFF0DBD0734}" type="pres">
      <dgm:prSet presAssocID="{6B8EBA74-730A-47B0-A58C-317712220124}" presName="compNode" presStyleCnt="0"/>
      <dgm:spPr/>
    </dgm:pt>
    <dgm:pt modelId="{38B8B389-1BF4-4503-9E3C-CE7EB70954A3}" type="pres">
      <dgm:prSet presAssocID="{6B8EBA74-730A-47B0-A58C-317712220124}" presName="iconBgRect" presStyleLbl="bgShp" presStyleIdx="4" presStyleCnt="7"/>
      <dgm:spPr/>
    </dgm:pt>
    <dgm:pt modelId="{2D10245D-0BEA-489E-B65D-876F8C00578C}" type="pres">
      <dgm:prSet presAssocID="{6B8EBA74-730A-47B0-A58C-31771222012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a:ext>
      </dgm:extLst>
    </dgm:pt>
    <dgm:pt modelId="{4E4EA678-E5FD-43E1-9AA6-4135B1F26F79}" type="pres">
      <dgm:prSet presAssocID="{6B8EBA74-730A-47B0-A58C-317712220124}" presName="spaceRect" presStyleCnt="0"/>
      <dgm:spPr/>
    </dgm:pt>
    <dgm:pt modelId="{62B4C242-B303-438F-89F2-ACE1286134ED}" type="pres">
      <dgm:prSet presAssocID="{6B8EBA74-730A-47B0-A58C-317712220124}" presName="textRect" presStyleLbl="revTx" presStyleIdx="4" presStyleCnt="7">
        <dgm:presLayoutVars>
          <dgm:chMax val="1"/>
          <dgm:chPref val="1"/>
        </dgm:presLayoutVars>
      </dgm:prSet>
      <dgm:spPr/>
    </dgm:pt>
    <dgm:pt modelId="{C1A837DF-BA43-47E3-8BC6-85E6007F23C3}" type="pres">
      <dgm:prSet presAssocID="{DF79452A-90EE-49BA-A369-30F7051B7F19}" presName="sibTrans" presStyleCnt="0"/>
      <dgm:spPr/>
    </dgm:pt>
    <dgm:pt modelId="{857EA93B-E608-458B-A0D7-02D1FE312CA3}" type="pres">
      <dgm:prSet presAssocID="{C9A5F44B-593C-4637-B4EB-C65D177B949D}" presName="compNode" presStyleCnt="0"/>
      <dgm:spPr/>
    </dgm:pt>
    <dgm:pt modelId="{F61642DF-FC6F-4692-A974-2EFB25ABD683}" type="pres">
      <dgm:prSet presAssocID="{C9A5F44B-593C-4637-B4EB-C65D177B949D}" presName="iconBgRect" presStyleLbl="bgShp" presStyleIdx="5" presStyleCnt="7"/>
      <dgm:spPr/>
    </dgm:pt>
    <dgm:pt modelId="{9E6B3839-1A0B-4358-A57B-5706E8F5BAA8}" type="pres">
      <dgm:prSet presAssocID="{C9A5F44B-593C-4637-B4EB-C65D177B949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9D6E89BB-D51C-4EE2-A21F-A1452AFAD4C2}" type="pres">
      <dgm:prSet presAssocID="{C9A5F44B-593C-4637-B4EB-C65D177B949D}" presName="spaceRect" presStyleCnt="0"/>
      <dgm:spPr/>
    </dgm:pt>
    <dgm:pt modelId="{21F8EA10-7EF9-4CAD-B3EE-908902A6C5D5}" type="pres">
      <dgm:prSet presAssocID="{C9A5F44B-593C-4637-B4EB-C65D177B949D}" presName="textRect" presStyleLbl="revTx" presStyleIdx="5" presStyleCnt="7">
        <dgm:presLayoutVars>
          <dgm:chMax val="1"/>
          <dgm:chPref val="1"/>
        </dgm:presLayoutVars>
      </dgm:prSet>
      <dgm:spPr/>
    </dgm:pt>
    <dgm:pt modelId="{5893A71D-1BBD-4E8A-A859-5282313A5A6B}" type="pres">
      <dgm:prSet presAssocID="{A4F68991-92D4-478D-AF86-72A1EADFAACD}" presName="sibTrans" presStyleCnt="0"/>
      <dgm:spPr/>
    </dgm:pt>
    <dgm:pt modelId="{1D988ACE-428D-4729-9DCF-CD4B06F6A3B0}" type="pres">
      <dgm:prSet presAssocID="{388371B8-965B-4842-8308-26C195922B1A}" presName="compNode" presStyleCnt="0"/>
      <dgm:spPr/>
    </dgm:pt>
    <dgm:pt modelId="{3AED82CF-4007-4D05-8895-24C438F8D073}" type="pres">
      <dgm:prSet presAssocID="{388371B8-965B-4842-8308-26C195922B1A}" presName="iconBgRect" presStyleLbl="bgShp" presStyleIdx="6" presStyleCnt="7"/>
      <dgm:spPr/>
    </dgm:pt>
    <dgm:pt modelId="{95016A2C-D360-43C2-BF3D-D49E38E91627}" type="pres">
      <dgm:prSet presAssocID="{388371B8-965B-4842-8308-26C195922B1A}"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Tongue"/>
        </a:ext>
      </dgm:extLst>
    </dgm:pt>
    <dgm:pt modelId="{045F7981-FB76-4991-B4DC-2C234A6F68AF}" type="pres">
      <dgm:prSet presAssocID="{388371B8-965B-4842-8308-26C195922B1A}" presName="spaceRect" presStyleCnt="0"/>
      <dgm:spPr/>
    </dgm:pt>
    <dgm:pt modelId="{161EEAE3-89EF-4030-852E-D6DB74D2F704}" type="pres">
      <dgm:prSet presAssocID="{388371B8-965B-4842-8308-26C195922B1A}" presName="textRect" presStyleLbl="revTx" presStyleIdx="6" presStyleCnt="7">
        <dgm:presLayoutVars>
          <dgm:chMax val="1"/>
          <dgm:chPref val="1"/>
        </dgm:presLayoutVars>
      </dgm:prSet>
      <dgm:spPr/>
    </dgm:pt>
  </dgm:ptLst>
  <dgm:cxnLst>
    <dgm:cxn modelId="{4A31480A-0C0D-47E1-8C04-77B95355DC87}" srcId="{001330F9-00CB-4DE7-9CFB-F69192B4FA5C}" destId="{388371B8-965B-4842-8308-26C195922B1A}" srcOrd="6" destOrd="0" parTransId="{E84A3A8C-A722-40C7-9ECE-984CCC499C37}" sibTransId="{DA5BDA27-4103-406C-BE1F-2677D623F810}"/>
    <dgm:cxn modelId="{7A213A33-DDC4-4063-8467-6FDB72586863}" type="presOf" srcId="{6B8EBA74-730A-47B0-A58C-317712220124}" destId="{62B4C242-B303-438F-89F2-ACE1286134ED}" srcOrd="0" destOrd="0" presId="urn:microsoft.com/office/officeart/2018/5/layout/IconCircleLabelList"/>
    <dgm:cxn modelId="{660AF14A-9352-4EB2-90B4-F916772D0D64}" srcId="{001330F9-00CB-4DE7-9CFB-F69192B4FA5C}" destId="{7E2908D0-6710-4358-91FD-9F591E308C04}" srcOrd="3" destOrd="0" parTransId="{5D9EAC8A-D22D-4015-A866-0B50DD3D6CE0}" sibTransId="{F3CCFBC7-0134-4518-960F-2D3953ED504F}"/>
    <dgm:cxn modelId="{9863164E-0448-4EC0-89D8-DD7A6CADF84E}" srcId="{001330F9-00CB-4DE7-9CFB-F69192B4FA5C}" destId="{E948A4AF-B71D-4D87-9612-67D66A73A991}" srcOrd="2" destOrd="0" parTransId="{3A684957-D894-4E29-A536-C9E88F6C70D8}" sibTransId="{E0B17AA2-145D-4C33-8588-EBAD39C5B678}"/>
    <dgm:cxn modelId="{AD222651-2BD9-4974-8215-48C6FEBF6936}" type="presOf" srcId="{E948A4AF-B71D-4D87-9612-67D66A73A991}" destId="{A6B0414F-4900-4106-A7F6-E557F567FCD5}" srcOrd="0" destOrd="0" presId="urn:microsoft.com/office/officeart/2018/5/layout/IconCircleLabelList"/>
    <dgm:cxn modelId="{5CC54F7D-A04A-4C01-A07D-5FCC9D9BAAFC}" type="presOf" srcId="{7E2908D0-6710-4358-91FD-9F591E308C04}" destId="{288AEADC-8E4C-4941-99A5-593964BD4E0E}" srcOrd="0" destOrd="0" presId="urn:microsoft.com/office/officeart/2018/5/layout/IconCircleLabelList"/>
    <dgm:cxn modelId="{9D70FE85-DDB1-45CA-908C-6514B0FD0D77}" srcId="{001330F9-00CB-4DE7-9CFB-F69192B4FA5C}" destId="{43B4CB9C-AEA0-464C-875C-DD14C9FE24C9}" srcOrd="1" destOrd="0" parTransId="{BB06617B-8756-4B38-9BBB-426BF6A842A3}" sibTransId="{4BB22A0E-5664-484B-ABEB-7BC03E881C5A}"/>
    <dgm:cxn modelId="{FF127B95-A583-45A4-83B4-C24CD25F741C}" type="presOf" srcId="{24FD241B-EF58-4A68-958C-79CEF7CBEE58}" destId="{6A66F7F8-B08F-42B3-B8D7-21D60A795159}" srcOrd="0" destOrd="0" presId="urn:microsoft.com/office/officeart/2018/5/layout/IconCircleLabelList"/>
    <dgm:cxn modelId="{C9D4B2A4-753C-40F9-AFE7-B04520C06AED}" type="presOf" srcId="{43B4CB9C-AEA0-464C-875C-DD14C9FE24C9}" destId="{5E8D21B0-0977-49D2-80A0-9519E18B403F}" srcOrd="0" destOrd="0" presId="urn:microsoft.com/office/officeart/2018/5/layout/IconCircleLabelList"/>
    <dgm:cxn modelId="{7DF3A9B0-66CC-40BE-A563-FAE05283E1AD}" type="presOf" srcId="{C9A5F44B-593C-4637-B4EB-C65D177B949D}" destId="{21F8EA10-7EF9-4CAD-B3EE-908902A6C5D5}" srcOrd="0" destOrd="0" presId="urn:microsoft.com/office/officeart/2018/5/layout/IconCircleLabelList"/>
    <dgm:cxn modelId="{F5EBB1C1-9FD7-4B92-ABEA-50FDA30C92EB}" type="presOf" srcId="{388371B8-965B-4842-8308-26C195922B1A}" destId="{161EEAE3-89EF-4030-852E-D6DB74D2F704}" srcOrd="0" destOrd="0" presId="urn:microsoft.com/office/officeart/2018/5/layout/IconCircleLabelList"/>
    <dgm:cxn modelId="{62D254C3-9076-414D-B70F-08E92B0D3CA2}" srcId="{001330F9-00CB-4DE7-9CFB-F69192B4FA5C}" destId="{6B8EBA74-730A-47B0-A58C-317712220124}" srcOrd="4" destOrd="0" parTransId="{1D23B749-CD76-453F-B63A-EE4C441ACCE9}" sibTransId="{DF79452A-90EE-49BA-A369-30F7051B7F19}"/>
    <dgm:cxn modelId="{4A627CD7-8209-415D-B514-27E3BFE22797}" srcId="{001330F9-00CB-4DE7-9CFB-F69192B4FA5C}" destId="{24FD241B-EF58-4A68-958C-79CEF7CBEE58}" srcOrd="0" destOrd="0" parTransId="{F41E573B-BF50-4254-AFE9-5536F746F0F8}" sibTransId="{F3DF1227-EB6D-4D7A-A862-06D3C2A69924}"/>
    <dgm:cxn modelId="{FB6B48F4-4814-4E97-BE0F-B592EC0CB214}" srcId="{001330F9-00CB-4DE7-9CFB-F69192B4FA5C}" destId="{C9A5F44B-593C-4637-B4EB-C65D177B949D}" srcOrd="5" destOrd="0" parTransId="{89902723-25A4-41A9-91C9-A86690ABEF77}" sibTransId="{A4F68991-92D4-478D-AF86-72A1EADFAACD}"/>
    <dgm:cxn modelId="{104BD2FD-7D39-4367-B1D3-91DE8683026F}" type="presOf" srcId="{001330F9-00CB-4DE7-9CFB-F69192B4FA5C}" destId="{E424CE3F-6137-429F-931D-56C2FBEE445A}" srcOrd="0" destOrd="0" presId="urn:microsoft.com/office/officeart/2018/5/layout/IconCircleLabelList"/>
    <dgm:cxn modelId="{B4FB18D2-2B12-40BC-9DFF-C862725F5245}" type="presParOf" srcId="{E424CE3F-6137-429F-931D-56C2FBEE445A}" destId="{B08298CF-02C6-4EC3-8FE0-72A40B3325AE}" srcOrd="0" destOrd="0" presId="urn:microsoft.com/office/officeart/2018/5/layout/IconCircleLabelList"/>
    <dgm:cxn modelId="{0A1E3DEA-2A4E-4BE0-89AD-888CCB596AF7}" type="presParOf" srcId="{B08298CF-02C6-4EC3-8FE0-72A40B3325AE}" destId="{797D838C-445D-4120-BDA8-ED5A565E2177}" srcOrd="0" destOrd="0" presId="urn:microsoft.com/office/officeart/2018/5/layout/IconCircleLabelList"/>
    <dgm:cxn modelId="{3D696AAA-2596-4AFB-87EC-5A9245C9C2DD}" type="presParOf" srcId="{B08298CF-02C6-4EC3-8FE0-72A40B3325AE}" destId="{6319E531-507F-46D4-A99E-B3695E6BF19B}" srcOrd="1" destOrd="0" presId="urn:microsoft.com/office/officeart/2018/5/layout/IconCircleLabelList"/>
    <dgm:cxn modelId="{CA875C57-A283-40DB-8E3C-DE22312F6DB8}" type="presParOf" srcId="{B08298CF-02C6-4EC3-8FE0-72A40B3325AE}" destId="{8AAB7E20-A094-4BF9-8A18-17C24ACA3267}" srcOrd="2" destOrd="0" presId="urn:microsoft.com/office/officeart/2018/5/layout/IconCircleLabelList"/>
    <dgm:cxn modelId="{028C3294-FC66-4696-A4F5-2E4B887F78CC}" type="presParOf" srcId="{B08298CF-02C6-4EC3-8FE0-72A40B3325AE}" destId="{6A66F7F8-B08F-42B3-B8D7-21D60A795159}" srcOrd="3" destOrd="0" presId="urn:microsoft.com/office/officeart/2018/5/layout/IconCircleLabelList"/>
    <dgm:cxn modelId="{0C2A9657-F2B2-499F-B93D-1A0E870FD58E}" type="presParOf" srcId="{E424CE3F-6137-429F-931D-56C2FBEE445A}" destId="{0889071B-6455-4C92-A160-C33D7F642DB7}" srcOrd="1" destOrd="0" presId="urn:microsoft.com/office/officeart/2018/5/layout/IconCircleLabelList"/>
    <dgm:cxn modelId="{94F790DF-7415-41B3-A2B9-4642CE9C2EC0}" type="presParOf" srcId="{E424CE3F-6137-429F-931D-56C2FBEE445A}" destId="{824F34FB-E05F-4D86-A0A5-4A567DFB34F9}" srcOrd="2" destOrd="0" presId="urn:microsoft.com/office/officeart/2018/5/layout/IconCircleLabelList"/>
    <dgm:cxn modelId="{799C9D98-5E9F-4218-8664-E040AAD498A6}" type="presParOf" srcId="{824F34FB-E05F-4D86-A0A5-4A567DFB34F9}" destId="{21209283-5FED-4DD0-9DD8-938571303789}" srcOrd="0" destOrd="0" presId="urn:microsoft.com/office/officeart/2018/5/layout/IconCircleLabelList"/>
    <dgm:cxn modelId="{0927461B-783A-4A5F-9A90-E1B92EE473A2}" type="presParOf" srcId="{824F34FB-E05F-4D86-A0A5-4A567DFB34F9}" destId="{BC123842-4295-4C2A-9BFB-9DF69C055A5E}" srcOrd="1" destOrd="0" presId="urn:microsoft.com/office/officeart/2018/5/layout/IconCircleLabelList"/>
    <dgm:cxn modelId="{DE10CBDD-F8C1-4805-8098-1646F0ED6208}" type="presParOf" srcId="{824F34FB-E05F-4D86-A0A5-4A567DFB34F9}" destId="{1B8D38AA-E6E4-4875-A0FE-CE1675233AF4}" srcOrd="2" destOrd="0" presId="urn:microsoft.com/office/officeart/2018/5/layout/IconCircleLabelList"/>
    <dgm:cxn modelId="{BE655A90-C48A-4A72-9337-44A571C5FF4B}" type="presParOf" srcId="{824F34FB-E05F-4D86-A0A5-4A567DFB34F9}" destId="{5E8D21B0-0977-49D2-80A0-9519E18B403F}" srcOrd="3" destOrd="0" presId="urn:microsoft.com/office/officeart/2018/5/layout/IconCircleLabelList"/>
    <dgm:cxn modelId="{26CC1FF3-F039-4954-A389-B592857796C7}" type="presParOf" srcId="{E424CE3F-6137-429F-931D-56C2FBEE445A}" destId="{3FD836E0-9581-4B78-AFF7-970B9737D4F2}" srcOrd="3" destOrd="0" presId="urn:microsoft.com/office/officeart/2018/5/layout/IconCircleLabelList"/>
    <dgm:cxn modelId="{5883F9E6-9FCD-4083-89A6-E17D0D3FF94E}" type="presParOf" srcId="{E424CE3F-6137-429F-931D-56C2FBEE445A}" destId="{449E0264-9212-4EE5-9009-27AD29F44510}" srcOrd="4" destOrd="0" presId="urn:microsoft.com/office/officeart/2018/5/layout/IconCircleLabelList"/>
    <dgm:cxn modelId="{F46B5528-1D90-4FBA-841C-ED38761E05B8}" type="presParOf" srcId="{449E0264-9212-4EE5-9009-27AD29F44510}" destId="{71C7709B-D9C0-4BCE-BAD9-32AC09DA0189}" srcOrd="0" destOrd="0" presId="urn:microsoft.com/office/officeart/2018/5/layout/IconCircleLabelList"/>
    <dgm:cxn modelId="{0A55966B-68A6-4A48-AED3-C35B1D2EDD27}" type="presParOf" srcId="{449E0264-9212-4EE5-9009-27AD29F44510}" destId="{24C2C940-4A13-4104-9777-73C15CD3780F}" srcOrd="1" destOrd="0" presId="urn:microsoft.com/office/officeart/2018/5/layout/IconCircleLabelList"/>
    <dgm:cxn modelId="{D4707123-889C-4DB6-8FD5-0300A1E08805}" type="presParOf" srcId="{449E0264-9212-4EE5-9009-27AD29F44510}" destId="{DD7C437C-E11D-4C65-A3EC-271F89C40C40}" srcOrd="2" destOrd="0" presId="urn:microsoft.com/office/officeart/2018/5/layout/IconCircleLabelList"/>
    <dgm:cxn modelId="{F39D1EC6-2849-407B-944F-4004626ECB0D}" type="presParOf" srcId="{449E0264-9212-4EE5-9009-27AD29F44510}" destId="{A6B0414F-4900-4106-A7F6-E557F567FCD5}" srcOrd="3" destOrd="0" presId="urn:microsoft.com/office/officeart/2018/5/layout/IconCircleLabelList"/>
    <dgm:cxn modelId="{131967F8-8BDD-4A03-BF1E-B59E45616BC9}" type="presParOf" srcId="{E424CE3F-6137-429F-931D-56C2FBEE445A}" destId="{0E89C575-A4D5-446F-9082-BC35CA49D866}" srcOrd="5" destOrd="0" presId="urn:microsoft.com/office/officeart/2018/5/layout/IconCircleLabelList"/>
    <dgm:cxn modelId="{BF7E469F-8A7F-463F-81A3-6FFDDF82F830}" type="presParOf" srcId="{E424CE3F-6137-429F-931D-56C2FBEE445A}" destId="{1CCC1143-8CF7-4840-B24E-CDC99C1CC369}" srcOrd="6" destOrd="0" presId="urn:microsoft.com/office/officeart/2018/5/layout/IconCircleLabelList"/>
    <dgm:cxn modelId="{168C724F-865F-4BB6-8E7C-D8EB74348FAF}" type="presParOf" srcId="{1CCC1143-8CF7-4840-B24E-CDC99C1CC369}" destId="{CA86A915-C92C-4C13-9C79-880D9FD92E6A}" srcOrd="0" destOrd="0" presId="urn:microsoft.com/office/officeart/2018/5/layout/IconCircleLabelList"/>
    <dgm:cxn modelId="{64C3BFC0-82FF-416D-AA7D-438BCAC2ABC1}" type="presParOf" srcId="{1CCC1143-8CF7-4840-B24E-CDC99C1CC369}" destId="{D5623408-7F33-4B12-B11D-FDEC901F6D0A}" srcOrd="1" destOrd="0" presId="urn:microsoft.com/office/officeart/2018/5/layout/IconCircleLabelList"/>
    <dgm:cxn modelId="{DA4FE103-AFCE-459F-90CE-3A0F9D6EBAF4}" type="presParOf" srcId="{1CCC1143-8CF7-4840-B24E-CDC99C1CC369}" destId="{1EBD7EF0-AAE6-40B4-8BE8-95BD51F34F90}" srcOrd="2" destOrd="0" presId="urn:microsoft.com/office/officeart/2018/5/layout/IconCircleLabelList"/>
    <dgm:cxn modelId="{765281A6-34D2-4492-8D4A-3141B82FAEBE}" type="presParOf" srcId="{1CCC1143-8CF7-4840-B24E-CDC99C1CC369}" destId="{288AEADC-8E4C-4941-99A5-593964BD4E0E}" srcOrd="3" destOrd="0" presId="urn:microsoft.com/office/officeart/2018/5/layout/IconCircleLabelList"/>
    <dgm:cxn modelId="{B4F9E558-4954-4237-85F1-7D28F9FAA26E}" type="presParOf" srcId="{E424CE3F-6137-429F-931D-56C2FBEE445A}" destId="{EE9595F2-2489-4FDF-B401-7E7DC8E7EA47}" srcOrd="7" destOrd="0" presId="urn:microsoft.com/office/officeart/2018/5/layout/IconCircleLabelList"/>
    <dgm:cxn modelId="{E97E23ED-99A9-4D48-BA41-7EC74BC3366F}" type="presParOf" srcId="{E424CE3F-6137-429F-931D-56C2FBEE445A}" destId="{5C9DDBD5-5451-4E36-8474-DAFF0DBD0734}" srcOrd="8" destOrd="0" presId="urn:microsoft.com/office/officeart/2018/5/layout/IconCircleLabelList"/>
    <dgm:cxn modelId="{696FB288-49FD-4554-9B59-3DA163A983EB}" type="presParOf" srcId="{5C9DDBD5-5451-4E36-8474-DAFF0DBD0734}" destId="{38B8B389-1BF4-4503-9E3C-CE7EB70954A3}" srcOrd="0" destOrd="0" presId="urn:microsoft.com/office/officeart/2018/5/layout/IconCircleLabelList"/>
    <dgm:cxn modelId="{588D6584-E551-411A-80D2-A0446948B2B5}" type="presParOf" srcId="{5C9DDBD5-5451-4E36-8474-DAFF0DBD0734}" destId="{2D10245D-0BEA-489E-B65D-876F8C00578C}" srcOrd="1" destOrd="0" presId="urn:microsoft.com/office/officeart/2018/5/layout/IconCircleLabelList"/>
    <dgm:cxn modelId="{280ECDE1-A952-4E9F-9CFE-CEE5648F8FAF}" type="presParOf" srcId="{5C9DDBD5-5451-4E36-8474-DAFF0DBD0734}" destId="{4E4EA678-E5FD-43E1-9AA6-4135B1F26F79}" srcOrd="2" destOrd="0" presId="urn:microsoft.com/office/officeart/2018/5/layout/IconCircleLabelList"/>
    <dgm:cxn modelId="{BF4E1185-2B30-491D-BC5C-789912D3A07F}" type="presParOf" srcId="{5C9DDBD5-5451-4E36-8474-DAFF0DBD0734}" destId="{62B4C242-B303-438F-89F2-ACE1286134ED}" srcOrd="3" destOrd="0" presId="urn:microsoft.com/office/officeart/2018/5/layout/IconCircleLabelList"/>
    <dgm:cxn modelId="{D41DFD4F-FCDF-48AE-85F1-FAD1C6EB54E6}" type="presParOf" srcId="{E424CE3F-6137-429F-931D-56C2FBEE445A}" destId="{C1A837DF-BA43-47E3-8BC6-85E6007F23C3}" srcOrd="9" destOrd="0" presId="urn:microsoft.com/office/officeart/2018/5/layout/IconCircleLabelList"/>
    <dgm:cxn modelId="{53D824D6-1CD5-4CD9-A5CD-9C6D80EA314B}" type="presParOf" srcId="{E424CE3F-6137-429F-931D-56C2FBEE445A}" destId="{857EA93B-E608-458B-A0D7-02D1FE312CA3}" srcOrd="10" destOrd="0" presId="urn:microsoft.com/office/officeart/2018/5/layout/IconCircleLabelList"/>
    <dgm:cxn modelId="{E0232146-DD40-454F-86B9-E79FBE1FDEEA}" type="presParOf" srcId="{857EA93B-E608-458B-A0D7-02D1FE312CA3}" destId="{F61642DF-FC6F-4692-A974-2EFB25ABD683}" srcOrd="0" destOrd="0" presId="urn:microsoft.com/office/officeart/2018/5/layout/IconCircleLabelList"/>
    <dgm:cxn modelId="{0B0D47BB-D6EB-4F63-B398-691FEC9AAAD6}" type="presParOf" srcId="{857EA93B-E608-458B-A0D7-02D1FE312CA3}" destId="{9E6B3839-1A0B-4358-A57B-5706E8F5BAA8}" srcOrd="1" destOrd="0" presId="urn:microsoft.com/office/officeart/2018/5/layout/IconCircleLabelList"/>
    <dgm:cxn modelId="{118BF970-AEBF-4B2C-BEF8-6D6E3ED97986}" type="presParOf" srcId="{857EA93B-E608-458B-A0D7-02D1FE312CA3}" destId="{9D6E89BB-D51C-4EE2-A21F-A1452AFAD4C2}" srcOrd="2" destOrd="0" presId="urn:microsoft.com/office/officeart/2018/5/layout/IconCircleLabelList"/>
    <dgm:cxn modelId="{64A24281-5678-419F-87C2-F920A43AE8DA}" type="presParOf" srcId="{857EA93B-E608-458B-A0D7-02D1FE312CA3}" destId="{21F8EA10-7EF9-4CAD-B3EE-908902A6C5D5}" srcOrd="3" destOrd="0" presId="urn:microsoft.com/office/officeart/2018/5/layout/IconCircleLabelList"/>
    <dgm:cxn modelId="{BC0B0587-7C09-4ED5-B6A7-0829244E663D}" type="presParOf" srcId="{E424CE3F-6137-429F-931D-56C2FBEE445A}" destId="{5893A71D-1BBD-4E8A-A859-5282313A5A6B}" srcOrd="11" destOrd="0" presId="urn:microsoft.com/office/officeart/2018/5/layout/IconCircleLabelList"/>
    <dgm:cxn modelId="{170DFEB1-F0D7-4BEA-9798-60CAB12C348E}" type="presParOf" srcId="{E424CE3F-6137-429F-931D-56C2FBEE445A}" destId="{1D988ACE-428D-4729-9DCF-CD4B06F6A3B0}" srcOrd="12" destOrd="0" presId="urn:microsoft.com/office/officeart/2018/5/layout/IconCircleLabelList"/>
    <dgm:cxn modelId="{CDCBF7B5-2370-4986-B76D-E0A88B6E45A2}" type="presParOf" srcId="{1D988ACE-428D-4729-9DCF-CD4B06F6A3B0}" destId="{3AED82CF-4007-4D05-8895-24C438F8D073}" srcOrd="0" destOrd="0" presId="urn:microsoft.com/office/officeart/2018/5/layout/IconCircleLabelList"/>
    <dgm:cxn modelId="{27F00DF0-6A3F-4764-BCF9-51E1D98B6B01}" type="presParOf" srcId="{1D988ACE-428D-4729-9DCF-CD4B06F6A3B0}" destId="{95016A2C-D360-43C2-BF3D-D49E38E91627}" srcOrd="1" destOrd="0" presId="urn:microsoft.com/office/officeart/2018/5/layout/IconCircleLabelList"/>
    <dgm:cxn modelId="{02FE0769-F18E-4ACA-8A48-A8F83A1A4E61}" type="presParOf" srcId="{1D988ACE-428D-4729-9DCF-CD4B06F6A3B0}" destId="{045F7981-FB76-4991-B4DC-2C234A6F68AF}" srcOrd="2" destOrd="0" presId="urn:microsoft.com/office/officeart/2018/5/layout/IconCircleLabelList"/>
    <dgm:cxn modelId="{ADF05A64-4871-411C-9264-3A790CD307CC}" type="presParOf" srcId="{1D988ACE-428D-4729-9DCF-CD4B06F6A3B0}" destId="{161EEAE3-89EF-4030-852E-D6DB74D2F70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359C04-9B87-40AB-901F-04BF099C30E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94814C-FF83-43D4-A7FD-AC2A849E580B}">
      <dgm:prSet/>
      <dgm:spPr/>
      <dgm:t>
        <a:bodyPr/>
        <a:lstStyle/>
        <a:p>
          <a:r>
            <a:rPr lang="en-US"/>
            <a:t>To improve the accuracy of End-to-End automated speech recognition for Indian languages on domain-specific vocabulary for specialized tasks by choosing a speech embedding which gives more accurate transcriptions.</a:t>
          </a:r>
        </a:p>
      </dgm:t>
    </dgm:pt>
    <dgm:pt modelId="{6F00B90B-2B1A-4F1D-B351-67233056102C}" type="parTrans" cxnId="{C21318A7-711F-45F3-B3D8-E3034DB24CDF}">
      <dgm:prSet/>
      <dgm:spPr/>
      <dgm:t>
        <a:bodyPr/>
        <a:lstStyle/>
        <a:p>
          <a:endParaRPr lang="en-US"/>
        </a:p>
      </dgm:t>
    </dgm:pt>
    <dgm:pt modelId="{ED1BB704-F27E-43B5-91B4-5BB8EEFE9395}" type="sibTrans" cxnId="{C21318A7-711F-45F3-B3D8-E3034DB24CDF}">
      <dgm:prSet/>
      <dgm:spPr/>
      <dgm:t>
        <a:bodyPr/>
        <a:lstStyle/>
        <a:p>
          <a:endParaRPr lang="en-US"/>
        </a:p>
      </dgm:t>
    </dgm:pt>
    <dgm:pt modelId="{E2540350-22A3-40D8-BBF4-FC7F1B6599A5}">
      <dgm:prSet/>
      <dgm:spPr/>
      <dgm:t>
        <a:bodyPr/>
        <a:lstStyle/>
        <a:p>
          <a:r>
            <a:rPr lang="en-US"/>
            <a:t>Telugu Language is chosen for my project to work on Restricted End-to-End automated speech recognition.</a:t>
          </a:r>
        </a:p>
      </dgm:t>
    </dgm:pt>
    <dgm:pt modelId="{86F3B719-E5B1-4273-84C7-246F3C406FA3}" type="parTrans" cxnId="{97504B32-63A9-49A5-9CBA-FB3A412EA7C9}">
      <dgm:prSet/>
      <dgm:spPr/>
      <dgm:t>
        <a:bodyPr/>
        <a:lstStyle/>
        <a:p>
          <a:endParaRPr lang="en-US"/>
        </a:p>
      </dgm:t>
    </dgm:pt>
    <dgm:pt modelId="{D9DE0BDE-6CE1-4B36-B67C-541836D42AA1}" type="sibTrans" cxnId="{97504B32-63A9-49A5-9CBA-FB3A412EA7C9}">
      <dgm:prSet/>
      <dgm:spPr/>
      <dgm:t>
        <a:bodyPr/>
        <a:lstStyle/>
        <a:p>
          <a:endParaRPr lang="en-US"/>
        </a:p>
      </dgm:t>
    </dgm:pt>
    <dgm:pt modelId="{EB6D9415-2AD3-4A73-990A-954DEBC41DEA}">
      <dgm:prSet/>
      <dgm:spPr/>
      <dgm:t>
        <a:bodyPr/>
        <a:lstStyle/>
        <a:p>
          <a:r>
            <a:rPr lang="en-US"/>
            <a:t>One of the main applications include interacting with the ATMs in rural and remote areas where the literacy of technology is comparatively low.</a:t>
          </a:r>
        </a:p>
      </dgm:t>
    </dgm:pt>
    <dgm:pt modelId="{CDE140E5-D9F3-470E-9E1F-359FBFA11183}" type="parTrans" cxnId="{F1C5116F-A904-4298-B0FE-20DE9F3C33B3}">
      <dgm:prSet/>
      <dgm:spPr/>
      <dgm:t>
        <a:bodyPr/>
        <a:lstStyle/>
        <a:p>
          <a:endParaRPr lang="en-US"/>
        </a:p>
      </dgm:t>
    </dgm:pt>
    <dgm:pt modelId="{511E7EAD-4479-4F12-A237-96B670130E9C}" type="sibTrans" cxnId="{F1C5116F-A904-4298-B0FE-20DE9F3C33B3}">
      <dgm:prSet/>
      <dgm:spPr/>
      <dgm:t>
        <a:bodyPr/>
        <a:lstStyle/>
        <a:p>
          <a:endParaRPr lang="en-US"/>
        </a:p>
      </dgm:t>
    </dgm:pt>
    <dgm:pt modelId="{0794723C-03F7-4BAA-AF4D-B8332058599F}" type="pres">
      <dgm:prSet presAssocID="{4B359C04-9B87-40AB-901F-04BF099C30E6}" presName="root" presStyleCnt="0">
        <dgm:presLayoutVars>
          <dgm:dir/>
          <dgm:resizeHandles val="exact"/>
        </dgm:presLayoutVars>
      </dgm:prSet>
      <dgm:spPr/>
    </dgm:pt>
    <dgm:pt modelId="{F9DFD8FB-98CE-46A5-B3FD-134C749A4493}" type="pres">
      <dgm:prSet presAssocID="{3594814C-FF83-43D4-A7FD-AC2A849E580B}" presName="compNode" presStyleCnt="0"/>
      <dgm:spPr/>
    </dgm:pt>
    <dgm:pt modelId="{35F8AB52-93E3-4F5B-82EB-7E2A1C5384A3}" type="pres">
      <dgm:prSet presAssocID="{3594814C-FF83-43D4-A7FD-AC2A849E580B}" presName="bgRect" presStyleLbl="bgShp" presStyleIdx="0" presStyleCnt="3"/>
      <dgm:spPr/>
    </dgm:pt>
    <dgm:pt modelId="{177097B0-8C51-4110-8991-3636C773C19B}" type="pres">
      <dgm:prSet presAssocID="{3594814C-FF83-43D4-A7FD-AC2A849E58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ngue"/>
        </a:ext>
      </dgm:extLst>
    </dgm:pt>
    <dgm:pt modelId="{0916458E-7DD5-4488-9B07-133CD88E76B6}" type="pres">
      <dgm:prSet presAssocID="{3594814C-FF83-43D4-A7FD-AC2A849E580B}" presName="spaceRect" presStyleCnt="0"/>
      <dgm:spPr/>
    </dgm:pt>
    <dgm:pt modelId="{BB36FB71-8515-4887-AE89-F607B84EE211}" type="pres">
      <dgm:prSet presAssocID="{3594814C-FF83-43D4-A7FD-AC2A849E580B}" presName="parTx" presStyleLbl="revTx" presStyleIdx="0" presStyleCnt="3">
        <dgm:presLayoutVars>
          <dgm:chMax val="0"/>
          <dgm:chPref val="0"/>
        </dgm:presLayoutVars>
      </dgm:prSet>
      <dgm:spPr/>
    </dgm:pt>
    <dgm:pt modelId="{7008EA00-CF75-4E9F-8732-230E32901D5E}" type="pres">
      <dgm:prSet presAssocID="{ED1BB704-F27E-43B5-91B4-5BB8EEFE9395}" presName="sibTrans" presStyleCnt="0"/>
      <dgm:spPr/>
    </dgm:pt>
    <dgm:pt modelId="{2CE3D245-1457-43D4-B390-A899AD510828}" type="pres">
      <dgm:prSet presAssocID="{E2540350-22A3-40D8-BBF4-FC7F1B6599A5}" presName="compNode" presStyleCnt="0"/>
      <dgm:spPr/>
    </dgm:pt>
    <dgm:pt modelId="{F78AB3E9-26C3-4EEA-8911-8FC8F798B09F}" type="pres">
      <dgm:prSet presAssocID="{E2540350-22A3-40D8-BBF4-FC7F1B6599A5}" presName="bgRect" presStyleLbl="bgShp" presStyleIdx="1" presStyleCnt="3"/>
      <dgm:spPr/>
    </dgm:pt>
    <dgm:pt modelId="{B0E8E277-745E-4719-B8FD-B8842BE68768}" type="pres">
      <dgm:prSet presAssocID="{E2540350-22A3-40D8-BBF4-FC7F1B6599A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B873EBD2-6F52-4B9C-BBF9-C13FCD8E7A8E}" type="pres">
      <dgm:prSet presAssocID="{E2540350-22A3-40D8-BBF4-FC7F1B6599A5}" presName="spaceRect" presStyleCnt="0"/>
      <dgm:spPr/>
    </dgm:pt>
    <dgm:pt modelId="{7D8D3069-5F94-4AA3-B038-FD61F0DB3104}" type="pres">
      <dgm:prSet presAssocID="{E2540350-22A3-40D8-BBF4-FC7F1B6599A5}" presName="parTx" presStyleLbl="revTx" presStyleIdx="1" presStyleCnt="3">
        <dgm:presLayoutVars>
          <dgm:chMax val="0"/>
          <dgm:chPref val="0"/>
        </dgm:presLayoutVars>
      </dgm:prSet>
      <dgm:spPr/>
    </dgm:pt>
    <dgm:pt modelId="{99E4FC5B-5905-4D05-9927-3AB45986329B}" type="pres">
      <dgm:prSet presAssocID="{D9DE0BDE-6CE1-4B36-B67C-541836D42AA1}" presName="sibTrans" presStyleCnt="0"/>
      <dgm:spPr/>
    </dgm:pt>
    <dgm:pt modelId="{DCA77DCC-176A-451E-A1FC-1A12280FBC79}" type="pres">
      <dgm:prSet presAssocID="{EB6D9415-2AD3-4A73-990A-954DEBC41DEA}" presName="compNode" presStyleCnt="0"/>
      <dgm:spPr/>
    </dgm:pt>
    <dgm:pt modelId="{8002B6C6-FDF6-47D2-877F-62C18D970836}" type="pres">
      <dgm:prSet presAssocID="{EB6D9415-2AD3-4A73-990A-954DEBC41DEA}" presName="bgRect" presStyleLbl="bgShp" presStyleIdx="2" presStyleCnt="3"/>
      <dgm:spPr/>
    </dgm:pt>
    <dgm:pt modelId="{64423E12-883C-4799-9066-A2707560688B}" type="pres">
      <dgm:prSet presAssocID="{EB6D9415-2AD3-4A73-990A-954DEBC41DE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EA008017-67B2-4A41-8CF3-2C36AA2275F8}" type="pres">
      <dgm:prSet presAssocID="{EB6D9415-2AD3-4A73-990A-954DEBC41DEA}" presName="spaceRect" presStyleCnt="0"/>
      <dgm:spPr/>
    </dgm:pt>
    <dgm:pt modelId="{C955AAFF-4E65-4C13-8AD6-F5688C68F323}" type="pres">
      <dgm:prSet presAssocID="{EB6D9415-2AD3-4A73-990A-954DEBC41DEA}" presName="parTx" presStyleLbl="revTx" presStyleIdx="2" presStyleCnt="3">
        <dgm:presLayoutVars>
          <dgm:chMax val="0"/>
          <dgm:chPref val="0"/>
        </dgm:presLayoutVars>
      </dgm:prSet>
      <dgm:spPr/>
    </dgm:pt>
  </dgm:ptLst>
  <dgm:cxnLst>
    <dgm:cxn modelId="{97504B32-63A9-49A5-9CBA-FB3A412EA7C9}" srcId="{4B359C04-9B87-40AB-901F-04BF099C30E6}" destId="{E2540350-22A3-40D8-BBF4-FC7F1B6599A5}" srcOrd="1" destOrd="0" parTransId="{86F3B719-E5B1-4273-84C7-246F3C406FA3}" sibTransId="{D9DE0BDE-6CE1-4B36-B67C-541836D42AA1}"/>
    <dgm:cxn modelId="{F1C5116F-A904-4298-B0FE-20DE9F3C33B3}" srcId="{4B359C04-9B87-40AB-901F-04BF099C30E6}" destId="{EB6D9415-2AD3-4A73-990A-954DEBC41DEA}" srcOrd="2" destOrd="0" parTransId="{CDE140E5-D9F3-470E-9E1F-359FBFA11183}" sibTransId="{511E7EAD-4479-4F12-A237-96B670130E9C}"/>
    <dgm:cxn modelId="{ADFC9D55-CAFA-460F-8DBB-C50CDBCCFB1F}" type="presOf" srcId="{E2540350-22A3-40D8-BBF4-FC7F1B6599A5}" destId="{7D8D3069-5F94-4AA3-B038-FD61F0DB3104}" srcOrd="0" destOrd="0" presId="urn:microsoft.com/office/officeart/2018/2/layout/IconVerticalSolidList"/>
    <dgm:cxn modelId="{B3564676-5F47-4BA1-887D-642F686B019E}" type="presOf" srcId="{4B359C04-9B87-40AB-901F-04BF099C30E6}" destId="{0794723C-03F7-4BAA-AF4D-B8332058599F}" srcOrd="0" destOrd="0" presId="urn:microsoft.com/office/officeart/2018/2/layout/IconVerticalSolidList"/>
    <dgm:cxn modelId="{36DF7B8B-7A0D-4085-ABDD-E39C588AFFD2}" type="presOf" srcId="{EB6D9415-2AD3-4A73-990A-954DEBC41DEA}" destId="{C955AAFF-4E65-4C13-8AD6-F5688C68F323}" srcOrd="0" destOrd="0" presId="urn:microsoft.com/office/officeart/2018/2/layout/IconVerticalSolidList"/>
    <dgm:cxn modelId="{C21318A7-711F-45F3-B3D8-E3034DB24CDF}" srcId="{4B359C04-9B87-40AB-901F-04BF099C30E6}" destId="{3594814C-FF83-43D4-A7FD-AC2A849E580B}" srcOrd="0" destOrd="0" parTransId="{6F00B90B-2B1A-4F1D-B351-67233056102C}" sibTransId="{ED1BB704-F27E-43B5-91B4-5BB8EEFE9395}"/>
    <dgm:cxn modelId="{789DB8F3-109B-42DA-BDDD-2BC69AB3670C}" type="presOf" srcId="{3594814C-FF83-43D4-A7FD-AC2A849E580B}" destId="{BB36FB71-8515-4887-AE89-F607B84EE211}" srcOrd="0" destOrd="0" presId="urn:microsoft.com/office/officeart/2018/2/layout/IconVerticalSolidList"/>
    <dgm:cxn modelId="{A7AF79B7-3572-4D4F-9267-378DB7698340}" type="presParOf" srcId="{0794723C-03F7-4BAA-AF4D-B8332058599F}" destId="{F9DFD8FB-98CE-46A5-B3FD-134C749A4493}" srcOrd="0" destOrd="0" presId="urn:microsoft.com/office/officeart/2018/2/layout/IconVerticalSolidList"/>
    <dgm:cxn modelId="{E02F8264-AA94-44E0-99CE-A82B3C996E9C}" type="presParOf" srcId="{F9DFD8FB-98CE-46A5-B3FD-134C749A4493}" destId="{35F8AB52-93E3-4F5B-82EB-7E2A1C5384A3}" srcOrd="0" destOrd="0" presId="urn:microsoft.com/office/officeart/2018/2/layout/IconVerticalSolidList"/>
    <dgm:cxn modelId="{FA36B9A4-4D58-4706-ABC4-CA8EA2323638}" type="presParOf" srcId="{F9DFD8FB-98CE-46A5-B3FD-134C749A4493}" destId="{177097B0-8C51-4110-8991-3636C773C19B}" srcOrd="1" destOrd="0" presId="urn:microsoft.com/office/officeart/2018/2/layout/IconVerticalSolidList"/>
    <dgm:cxn modelId="{12D3B38E-8CD9-421C-AB07-96FC4A17FD81}" type="presParOf" srcId="{F9DFD8FB-98CE-46A5-B3FD-134C749A4493}" destId="{0916458E-7DD5-4488-9B07-133CD88E76B6}" srcOrd="2" destOrd="0" presId="urn:microsoft.com/office/officeart/2018/2/layout/IconVerticalSolidList"/>
    <dgm:cxn modelId="{766ECEB3-B49F-43ED-B4D0-D05AD94D6964}" type="presParOf" srcId="{F9DFD8FB-98CE-46A5-B3FD-134C749A4493}" destId="{BB36FB71-8515-4887-AE89-F607B84EE211}" srcOrd="3" destOrd="0" presId="urn:microsoft.com/office/officeart/2018/2/layout/IconVerticalSolidList"/>
    <dgm:cxn modelId="{3DA2BBC2-B84A-4B56-B6DD-E3A1FB1E6AFD}" type="presParOf" srcId="{0794723C-03F7-4BAA-AF4D-B8332058599F}" destId="{7008EA00-CF75-4E9F-8732-230E32901D5E}" srcOrd="1" destOrd="0" presId="urn:microsoft.com/office/officeart/2018/2/layout/IconVerticalSolidList"/>
    <dgm:cxn modelId="{ED7BE276-EDEB-47E3-86A2-C168EEBEFC0F}" type="presParOf" srcId="{0794723C-03F7-4BAA-AF4D-B8332058599F}" destId="{2CE3D245-1457-43D4-B390-A899AD510828}" srcOrd="2" destOrd="0" presId="urn:microsoft.com/office/officeart/2018/2/layout/IconVerticalSolidList"/>
    <dgm:cxn modelId="{1F170694-D1CE-41FC-9F38-11A4AADD14A8}" type="presParOf" srcId="{2CE3D245-1457-43D4-B390-A899AD510828}" destId="{F78AB3E9-26C3-4EEA-8911-8FC8F798B09F}" srcOrd="0" destOrd="0" presId="urn:microsoft.com/office/officeart/2018/2/layout/IconVerticalSolidList"/>
    <dgm:cxn modelId="{17E51271-B2AD-4755-8A4C-E2036D0245EE}" type="presParOf" srcId="{2CE3D245-1457-43D4-B390-A899AD510828}" destId="{B0E8E277-745E-4719-B8FD-B8842BE68768}" srcOrd="1" destOrd="0" presId="urn:microsoft.com/office/officeart/2018/2/layout/IconVerticalSolidList"/>
    <dgm:cxn modelId="{8A2674B1-AE07-47D9-986F-D68F07E727E4}" type="presParOf" srcId="{2CE3D245-1457-43D4-B390-A899AD510828}" destId="{B873EBD2-6F52-4B9C-BBF9-C13FCD8E7A8E}" srcOrd="2" destOrd="0" presId="urn:microsoft.com/office/officeart/2018/2/layout/IconVerticalSolidList"/>
    <dgm:cxn modelId="{CCF921F0-EDD4-484B-8724-44A074413317}" type="presParOf" srcId="{2CE3D245-1457-43D4-B390-A899AD510828}" destId="{7D8D3069-5F94-4AA3-B038-FD61F0DB3104}" srcOrd="3" destOrd="0" presId="urn:microsoft.com/office/officeart/2018/2/layout/IconVerticalSolidList"/>
    <dgm:cxn modelId="{5A98BEA4-5F39-4A12-B9A5-E2519BF3F8D6}" type="presParOf" srcId="{0794723C-03F7-4BAA-AF4D-B8332058599F}" destId="{99E4FC5B-5905-4D05-9927-3AB45986329B}" srcOrd="3" destOrd="0" presId="urn:microsoft.com/office/officeart/2018/2/layout/IconVerticalSolidList"/>
    <dgm:cxn modelId="{55BDB3D9-7A7D-4EF8-AD1D-A0B6CF0C5396}" type="presParOf" srcId="{0794723C-03F7-4BAA-AF4D-B8332058599F}" destId="{DCA77DCC-176A-451E-A1FC-1A12280FBC79}" srcOrd="4" destOrd="0" presId="urn:microsoft.com/office/officeart/2018/2/layout/IconVerticalSolidList"/>
    <dgm:cxn modelId="{69463634-7CB0-4A6D-A324-54710CDAA3DF}" type="presParOf" srcId="{DCA77DCC-176A-451E-A1FC-1A12280FBC79}" destId="{8002B6C6-FDF6-47D2-877F-62C18D970836}" srcOrd="0" destOrd="0" presId="urn:microsoft.com/office/officeart/2018/2/layout/IconVerticalSolidList"/>
    <dgm:cxn modelId="{A102A2BD-8C71-413B-863F-F37058309897}" type="presParOf" srcId="{DCA77DCC-176A-451E-A1FC-1A12280FBC79}" destId="{64423E12-883C-4799-9066-A2707560688B}" srcOrd="1" destOrd="0" presId="urn:microsoft.com/office/officeart/2018/2/layout/IconVerticalSolidList"/>
    <dgm:cxn modelId="{791A8CA5-95DF-4E21-BE04-FC66CA4B13CA}" type="presParOf" srcId="{DCA77DCC-176A-451E-A1FC-1A12280FBC79}" destId="{EA008017-67B2-4A41-8CF3-2C36AA2275F8}" srcOrd="2" destOrd="0" presId="urn:microsoft.com/office/officeart/2018/2/layout/IconVerticalSolidList"/>
    <dgm:cxn modelId="{E682CFC9-7F10-452C-B40A-7BCABBE4E0FC}" type="presParOf" srcId="{DCA77DCC-176A-451E-A1FC-1A12280FBC79}" destId="{C955AAFF-4E65-4C13-8AD6-F5688C68F3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FADC3F-32B6-419C-AD90-59B92E7C07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5FD9D0F-633A-4613-AFA0-9C639123EC79}">
      <dgm:prSet/>
      <dgm:spPr/>
      <dgm:t>
        <a:bodyPr/>
        <a:lstStyle/>
        <a:p>
          <a:r>
            <a:rPr lang="en-US"/>
            <a:t>ASR systems have become integral in various applications, including transcription services, voice assistants, and accessibility tools.</a:t>
          </a:r>
        </a:p>
      </dgm:t>
    </dgm:pt>
    <dgm:pt modelId="{292CC4A0-AF29-4F52-B2B6-85549508EDE2}" type="parTrans" cxnId="{6974B219-243A-44EB-9512-498170384EFC}">
      <dgm:prSet/>
      <dgm:spPr/>
      <dgm:t>
        <a:bodyPr/>
        <a:lstStyle/>
        <a:p>
          <a:endParaRPr lang="en-US"/>
        </a:p>
      </dgm:t>
    </dgm:pt>
    <dgm:pt modelId="{FF29537E-19DC-4484-9E04-7B318B93B286}" type="sibTrans" cxnId="{6974B219-243A-44EB-9512-498170384EFC}">
      <dgm:prSet/>
      <dgm:spPr/>
      <dgm:t>
        <a:bodyPr/>
        <a:lstStyle/>
        <a:p>
          <a:endParaRPr lang="en-US"/>
        </a:p>
      </dgm:t>
    </dgm:pt>
    <dgm:pt modelId="{B1C8095A-87DB-4550-A72D-F5C7F457130D}">
      <dgm:prSet/>
      <dgm:spPr/>
      <dgm:t>
        <a:bodyPr/>
        <a:lstStyle/>
        <a:p>
          <a:r>
            <a:rPr lang="en-US" b="1"/>
            <a:t>Fundamental Equation of Statistical Speech Recognition</a:t>
          </a:r>
          <a:r>
            <a:rPr lang="en-US"/>
            <a:t>: If X is the sequence of acoustic vectors (observations) and W denotes a word sequence, the most likely word sequence W* is given by: W* = arg max_W P (W |X).</a:t>
          </a:r>
        </a:p>
      </dgm:t>
    </dgm:pt>
    <dgm:pt modelId="{E9C74207-D309-45CD-A7DC-FDCC9BF49313}" type="parTrans" cxnId="{95ABDDC7-6C12-4EA8-9926-B18C9D3F0E71}">
      <dgm:prSet/>
      <dgm:spPr/>
      <dgm:t>
        <a:bodyPr/>
        <a:lstStyle/>
        <a:p>
          <a:endParaRPr lang="en-US"/>
        </a:p>
      </dgm:t>
    </dgm:pt>
    <dgm:pt modelId="{AF0890D3-C7D8-4370-9910-544FCF647657}" type="sibTrans" cxnId="{95ABDDC7-6C12-4EA8-9926-B18C9D3F0E71}">
      <dgm:prSet/>
      <dgm:spPr/>
      <dgm:t>
        <a:bodyPr/>
        <a:lstStyle/>
        <a:p>
          <a:endParaRPr lang="en-US"/>
        </a:p>
      </dgm:t>
    </dgm:pt>
    <dgm:pt modelId="{810416F3-A8E8-4A34-8EE4-D1362C918DE1}" type="pres">
      <dgm:prSet presAssocID="{1BFADC3F-32B6-419C-AD90-59B92E7C07A0}" presName="root" presStyleCnt="0">
        <dgm:presLayoutVars>
          <dgm:dir/>
          <dgm:resizeHandles val="exact"/>
        </dgm:presLayoutVars>
      </dgm:prSet>
      <dgm:spPr/>
    </dgm:pt>
    <dgm:pt modelId="{F3537C66-33C9-4DE7-AE3B-7BA1ABB0A4BD}" type="pres">
      <dgm:prSet presAssocID="{55FD9D0F-633A-4613-AFA0-9C639123EC79}" presName="compNode" presStyleCnt="0"/>
      <dgm:spPr/>
    </dgm:pt>
    <dgm:pt modelId="{86442765-7604-4D2E-A98B-43F7D21B95DF}" type="pres">
      <dgm:prSet presAssocID="{55FD9D0F-633A-4613-AFA0-9C639123EC79}" presName="bgRect" presStyleLbl="bgShp" presStyleIdx="0" presStyleCnt="2"/>
      <dgm:spPr/>
    </dgm:pt>
    <dgm:pt modelId="{F2BE13C0-5DBA-4A0E-AEE5-CDEA58B57EA1}" type="pres">
      <dgm:prSet presAssocID="{55FD9D0F-633A-4613-AFA0-9C639123EC7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98A019F4-EFBD-45F3-98BF-3450C3A02964}" type="pres">
      <dgm:prSet presAssocID="{55FD9D0F-633A-4613-AFA0-9C639123EC79}" presName="spaceRect" presStyleCnt="0"/>
      <dgm:spPr/>
    </dgm:pt>
    <dgm:pt modelId="{5814FC02-C2F6-4297-AEE4-9ABA7EAA38C6}" type="pres">
      <dgm:prSet presAssocID="{55FD9D0F-633A-4613-AFA0-9C639123EC79}" presName="parTx" presStyleLbl="revTx" presStyleIdx="0" presStyleCnt="2">
        <dgm:presLayoutVars>
          <dgm:chMax val="0"/>
          <dgm:chPref val="0"/>
        </dgm:presLayoutVars>
      </dgm:prSet>
      <dgm:spPr/>
    </dgm:pt>
    <dgm:pt modelId="{1E2879E7-D8A1-4F68-B048-B6C7A989393E}" type="pres">
      <dgm:prSet presAssocID="{FF29537E-19DC-4484-9E04-7B318B93B286}" presName="sibTrans" presStyleCnt="0"/>
      <dgm:spPr/>
    </dgm:pt>
    <dgm:pt modelId="{CDACC257-C2FD-4B02-82DA-145966796B92}" type="pres">
      <dgm:prSet presAssocID="{B1C8095A-87DB-4550-A72D-F5C7F457130D}" presName="compNode" presStyleCnt="0"/>
      <dgm:spPr/>
    </dgm:pt>
    <dgm:pt modelId="{105D99BA-5793-4861-862A-41F2930A6AC7}" type="pres">
      <dgm:prSet presAssocID="{B1C8095A-87DB-4550-A72D-F5C7F457130D}" presName="bgRect" presStyleLbl="bgShp" presStyleIdx="1" presStyleCnt="2"/>
      <dgm:spPr/>
    </dgm:pt>
    <dgm:pt modelId="{2CA75C90-45A3-47B4-A65A-726AFE5B6D24}" type="pres">
      <dgm:prSet presAssocID="{B1C8095A-87DB-4550-A72D-F5C7F457130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oice"/>
        </a:ext>
      </dgm:extLst>
    </dgm:pt>
    <dgm:pt modelId="{C4462C85-CAB3-429D-A285-C8CEE8497461}" type="pres">
      <dgm:prSet presAssocID="{B1C8095A-87DB-4550-A72D-F5C7F457130D}" presName="spaceRect" presStyleCnt="0"/>
      <dgm:spPr/>
    </dgm:pt>
    <dgm:pt modelId="{11326DB6-5F87-461C-B904-E283D83059AB}" type="pres">
      <dgm:prSet presAssocID="{B1C8095A-87DB-4550-A72D-F5C7F457130D}" presName="parTx" presStyleLbl="revTx" presStyleIdx="1" presStyleCnt="2">
        <dgm:presLayoutVars>
          <dgm:chMax val="0"/>
          <dgm:chPref val="0"/>
        </dgm:presLayoutVars>
      </dgm:prSet>
      <dgm:spPr/>
    </dgm:pt>
  </dgm:ptLst>
  <dgm:cxnLst>
    <dgm:cxn modelId="{6974B219-243A-44EB-9512-498170384EFC}" srcId="{1BFADC3F-32B6-419C-AD90-59B92E7C07A0}" destId="{55FD9D0F-633A-4613-AFA0-9C639123EC79}" srcOrd="0" destOrd="0" parTransId="{292CC4A0-AF29-4F52-B2B6-85549508EDE2}" sibTransId="{FF29537E-19DC-4484-9E04-7B318B93B286}"/>
    <dgm:cxn modelId="{4CAFB346-7E7C-47A2-8F00-9F7DF6E4ADBB}" type="presOf" srcId="{1BFADC3F-32B6-419C-AD90-59B92E7C07A0}" destId="{810416F3-A8E8-4A34-8EE4-D1362C918DE1}" srcOrd="0" destOrd="0" presId="urn:microsoft.com/office/officeart/2018/2/layout/IconVerticalSolidList"/>
    <dgm:cxn modelId="{8BF84458-8BEE-4CD6-A4CF-EF34C2DA6FC6}" type="presOf" srcId="{55FD9D0F-633A-4613-AFA0-9C639123EC79}" destId="{5814FC02-C2F6-4297-AEE4-9ABA7EAA38C6}" srcOrd="0" destOrd="0" presId="urn:microsoft.com/office/officeart/2018/2/layout/IconVerticalSolidList"/>
    <dgm:cxn modelId="{95ABDDC7-6C12-4EA8-9926-B18C9D3F0E71}" srcId="{1BFADC3F-32B6-419C-AD90-59B92E7C07A0}" destId="{B1C8095A-87DB-4550-A72D-F5C7F457130D}" srcOrd="1" destOrd="0" parTransId="{E9C74207-D309-45CD-A7DC-FDCC9BF49313}" sibTransId="{AF0890D3-C7D8-4370-9910-544FCF647657}"/>
    <dgm:cxn modelId="{9DB57BF3-230C-4D7B-86E7-7B98452D4637}" type="presOf" srcId="{B1C8095A-87DB-4550-A72D-F5C7F457130D}" destId="{11326DB6-5F87-461C-B904-E283D83059AB}" srcOrd="0" destOrd="0" presId="urn:microsoft.com/office/officeart/2018/2/layout/IconVerticalSolidList"/>
    <dgm:cxn modelId="{A2FE2C63-806B-4767-9A73-CB86BD89FF5A}" type="presParOf" srcId="{810416F3-A8E8-4A34-8EE4-D1362C918DE1}" destId="{F3537C66-33C9-4DE7-AE3B-7BA1ABB0A4BD}" srcOrd="0" destOrd="0" presId="urn:microsoft.com/office/officeart/2018/2/layout/IconVerticalSolidList"/>
    <dgm:cxn modelId="{008DC427-B840-4204-AAB3-32334F932163}" type="presParOf" srcId="{F3537C66-33C9-4DE7-AE3B-7BA1ABB0A4BD}" destId="{86442765-7604-4D2E-A98B-43F7D21B95DF}" srcOrd="0" destOrd="0" presId="urn:microsoft.com/office/officeart/2018/2/layout/IconVerticalSolidList"/>
    <dgm:cxn modelId="{8888D1F5-01BA-46BE-A34B-2EAA46E19C33}" type="presParOf" srcId="{F3537C66-33C9-4DE7-AE3B-7BA1ABB0A4BD}" destId="{F2BE13C0-5DBA-4A0E-AEE5-CDEA58B57EA1}" srcOrd="1" destOrd="0" presId="urn:microsoft.com/office/officeart/2018/2/layout/IconVerticalSolidList"/>
    <dgm:cxn modelId="{6BD4AA07-4712-41FA-AE11-9C73ED304E53}" type="presParOf" srcId="{F3537C66-33C9-4DE7-AE3B-7BA1ABB0A4BD}" destId="{98A019F4-EFBD-45F3-98BF-3450C3A02964}" srcOrd="2" destOrd="0" presId="urn:microsoft.com/office/officeart/2018/2/layout/IconVerticalSolidList"/>
    <dgm:cxn modelId="{B88F35ED-0DD9-4585-B419-9F15A8462A49}" type="presParOf" srcId="{F3537C66-33C9-4DE7-AE3B-7BA1ABB0A4BD}" destId="{5814FC02-C2F6-4297-AEE4-9ABA7EAA38C6}" srcOrd="3" destOrd="0" presId="urn:microsoft.com/office/officeart/2018/2/layout/IconVerticalSolidList"/>
    <dgm:cxn modelId="{28A63B53-F34B-4885-B401-A8E796F36493}" type="presParOf" srcId="{810416F3-A8E8-4A34-8EE4-D1362C918DE1}" destId="{1E2879E7-D8A1-4F68-B048-B6C7A989393E}" srcOrd="1" destOrd="0" presId="urn:microsoft.com/office/officeart/2018/2/layout/IconVerticalSolidList"/>
    <dgm:cxn modelId="{91235666-20FB-4467-8B2C-3CA8BC616685}" type="presParOf" srcId="{810416F3-A8E8-4A34-8EE4-D1362C918DE1}" destId="{CDACC257-C2FD-4B02-82DA-145966796B92}" srcOrd="2" destOrd="0" presId="urn:microsoft.com/office/officeart/2018/2/layout/IconVerticalSolidList"/>
    <dgm:cxn modelId="{C070C03B-0A63-462C-861A-0E5CDF6C111A}" type="presParOf" srcId="{CDACC257-C2FD-4B02-82DA-145966796B92}" destId="{105D99BA-5793-4861-862A-41F2930A6AC7}" srcOrd="0" destOrd="0" presId="urn:microsoft.com/office/officeart/2018/2/layout/IconVerticalSolidList"/>
    <dgm:cxn modelId="{DA05EDEF-6828-4F77-8A41-2C40BCDEB482}" type="presParOf" srcId="{CDACC257-C2FD-4B02-82DA-145966796B92}" destId="{2CA75C90-45A3-47B4-A65A-726AFE5B6D24}" srcOrd="1" destOrd="0" presId="urn:microsoft.com/office/officeart/2018/2/layout/IconVerticalSolidList"/>
    <dgm:cxn modelId="{AF39111D-A64A-408E-9542-A7A3292910DE}" type="presParOf" srcId="{CDACC257-C2FD-4B02-82DA-145966796B92}" destId="{C4462C85-CAB3-429D-A285-C8CEE8497461}" srcOrd="2" destOrd="0" presId="urn:microsoft.com/office/officeart/2018/2/layout/IconVerticalSolidList"/>
    <dgm:cxn modelId="{D398B24A-C652-4A34-BFC8-3B48F1B8045E}" type="presParOf" srcId="{CDACC257-C2FD-4B02-82DA-145966796B92}" destId="{11326DB6-5F87-461C-B904-E283D83059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D88E11-C30D-4165-93AB-7A72DB086B3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BF9A501D-DE43-438C-A18C-A7D9E0936EE7}">
      <dgm:prSet/>
      <dgm:spPr/>
      <dgm:t>
        <a:bodyPr/>
        <a:lstStyle/>
        <a:p>
          <a:r>
            <a:rPr lang="en-US"/>
            <a:t>Word Error Rate (WER)</a:t>
          </a:r>
        </a:p>
      </dgm:t>
    </dgm:pt>
    <dgm:pt modelId="{2D306E3B-8972-48E5-8B3B-AB3B0CE19C6F}" type="parTrans" cxnId="{ECAD9C9B-FDA0-47E3-AADA-1F761E6451F0}">
      <dgm:prSet/>
      <dgm:spPr/>
      <dgm:t>
        <a:bodyPr/>
        <a:lstStyle/>
        <a:p>
          <a:endParaRPr lang="en-US"/>
        </a:p>
      </dgm:t>
    </dgm:pt>
    <dgm:pt modelId="{103FE9A9-DD8F-48DD-A538-C8189E31FEC8}" type="sibTrans" cxnId="{ECAD9C9B-FDA0-47E3-AADA-1F761E6451F0}">
      <dgm:prSet/>
      <dgm:spPr/>
      <dgm:t>
        <a:bodyPr/>
        <a:lstStyle/>
        <a:p>
          <a:endParaRPr lang="en-US"/>
        </a:p>
      </dgm:t>
    </dgm:pt>
    <dgm:pt modelId="{B94AE1EA-A8E9-4133-9170-7062C223E419}">
      <dgm:prSet/>
      <dgm:spPr/>
      <dgm:t>
        <a:bodyPr/>
        <a:lstStyle/>
        <a:p>
          <a:r>
            <a:rPr lang="en-US"/>
            <a:t>Letter Error Rate (LER)</a:t>
          </a:r>
        </a:p>
      </dgm:t>
    </dgm:pt>
    <dgm:pt modelId="{986DBF51-9848-4856-837E-B24B4DC49D6C}" type="parTrans" cxnId="{C984AAD8-A58F-42D0-BDF9-3DF587723255}">
      <dgm:prSet/>
      <dgm:spPr/>
      <dgm:t>
        <a:bodyPr/>
        <a:lstStyle/>
        <a:p>
          <a:endParaRPr lang="en-US"/>
        </a:p>
      </dgm:t>
    </dgm:pt>
    <dgm:pt modelId="{AC2A7146-B7C9-41FB-8964-910421C1BBF8}" type="sibTrans" cxnId="{C984AAD8-A58F-42D0-BDF9-3DF587723255}">
      <dgm:prSet/>
      <dgm:spPr/>
      <dgm:t>
        <a:bodyPr/>
        <a:lstStyle/>
        <a:p>
          <a:endParaRPr lang="en-US"/>
        </a:p>
      </dgm:t>
    </dgm:pt>
    <dgm:pt modelId="{5E67C526-27FC-4629-815A-6CCD7A1018B6}">
      <dgm:prSet/>
      <dgm:spPr/>
      <dgm:t>
        <a:bodyPr/>
        <a:lstStyle/>
        <a:p>
          <a:r>
            <a:rPr lang="en-US"/>
            <a:t>Token Error Rate (TER)</a:t>
          </a:r>
        </a:p>
      </dgm:t>
    </dgm:pt>
    <dgm:pt modelId="{F11A911B-9839-4184-A65E-76D1837AA9B1}" type="parTrans" cxnId="{16C1E1E9-DC29-423F-B28C-E3741833B54C}">
      <dgm:prSet/>
      <dgm:spPr/>
      <dgm:t>
        <a:bodyPr/>
        <a:lstStyle/>
        <a:p>
          <a:endParaRPr lang="en-US"/>
        </a:p>
      </dgm:t>
    </dgm:pt>
    <dgm:pt modelId="{388FB8F1-6399-4711-A034-077D26C53805}" type="sibTrans" cxnId="{16C1E1E9-DC29-423F-B28C-E3741833B54C}">
      <dgm:prSet/>
      <dgm:spPr/>
      <dgm:t>
        <a:bodyPr/>
        <a:lstStyle/>
        <a:p>
          <a:endParaRPr lang="en-US"/>
        </a:p>
      </dgm:t>
    </dgm:pt>
    <dgm:pt modelId="{7F05ABB7-C8AA-4151-8588-D63E4471C89C}">
      <dgm:prSet/>
      <dgm:spPr/>
      <dgm:t>
        <a:bodyPr/>
        <a:lstStyle/>
        <a:p>
          <a:r>
            <a:rPr lang="en-US"/>
            <a:t>Phone Error Rate (PER)</a:t>
          </a:r>
        </a:p>
      </dgm:t>
    </dgm:pt>
    <dgm:pt modelId="{E5A50FBF-6819-46E7-8E3E-AA2F59E5B612}" type="parTrans" cxnId="{D8F41749-A4FF-41C0-B410-B46227043B86}">
      <dgm:prSet/>
      <dgm:spPr/>
      <dgm:t>
        <a:bodyPr/>
        <a:lstStyle/>
        <a:p>
          <a:endParaRPr lang="en-US"/>
        </a:p>
      </dgm:t>
    </dgm:pt>
    <dgm:pt modelId="{31C48DF6-060F-4993-A9ED-35089E4B328A}" type="sibTrans" cxnId="{D8F41749-A4FF-41C0-B410-B46227043B86}">
      <dgm:prSet/>
      <dgm:spPr/>
      <dgm:t>
        <a:bodyPr/>
        <a:lstStyle/>
        <a:p>
          <a:endParaRPr lang="en-US"/>
        </a:p>
      </dgm:t>
    </dgm:pt>
    <dgm:pt modelId="{75589426-05F7-4D47-BBB7-64E3F626317E}" type="pres">
      <dgm:prSet presAssocID="{5AD88E11-C30D-4165-93AB-7A72DB086B3A}" presName="hierChild1" presStyleCnt="0">
        <dgm:presLayoutVars>
          <dgm:chPref val="1"/>
          <dgm:dir/>
          <dgm:animOne val="branch"/>
          <dgm:animLvl val="lvl"/>
          <dgm:resizeHandles/>
        </dgm:presLayoutVars>
      </dgm:prSet>
      <dgm:spPr/>
    </dgm:pt>
    <dgm:pt modelId="{8FA63C8B-A986-4B4F-A61B-F0F8A3D27D3A}" type="pres">
      <dgm:prSet presAssocID="{BF9A501D-DE43-438C-A18C-A7D9E0936EE7}" presName="hierRoot1" presStyleCnt="0"/>
      <dgm:spPr/>
    </dgm:pt>
    <dgm:pt modelId="{FE2B9B6D-F9CD-4945-B20E-1291EC21791E}" type="pres">
      <dgm:prSet presAssocID="{BF9A501D-DE43-438C-A18C-A7D9E0936EE7}" presName="composite" presStyleCnt="0"/>
      <dgm:spPr/>
    </dgm:pt>
    <dgm:pt modelId="{9B29F2BC-53F7-4FC0-85D0-62A3EF2F2283}" type="pres">
      <dgm:prSet presAssocID="{BF9A501D-DE43-438C-A18C-A7D9E0936EE7}" presName="background" presStyleLbl="node0" presStyleIdx="0" presStyleCnt="4"/>
      <dgm:spPr/>
    </dgm:pt>
    <dgm:pt modelId="{8BCC8DF4-B924-4F09-A1FF-6B9BC87AF44E}" type="pres">
      <dgm:prSet presAssocID="{BF9A501D-DE43-438C-A18C-A7D9E0936EE7}" presName="text" presStyleLbl="fgAcc0" presStyleIdx="0" presStyleCnt="4">
        <dgm:presLayoutVars>
          <dgm:chPref val="3"/>
        </dgm:presLayoutVars>
      </dgm:prSet>
      <dgm:spPr/>
    </dgm:pt>
    <dgm:pt modelId="{C1629779-18C3-49BF-9C0B-45FFF2F16CFA}" type="pres">
      <dgm:prSet presAssocID="{BF9A501D-DE43-438C-A18C-A7D9E0936EE7}" presName="hierChild2" presStyleCnt="0"/>
      <dgm:spPr/>
    </dgm:pt>
    <dgm:pt modelId="{AE19071D-10D7-4F08-9ABC-E9C7F084F11A}" type="pres">
      <dgm:prSet presAssocID="{B94AE1EA-A8E9-4133-9170-7062C223E419}" presName="hierRoot1" presStyleCnt="0"/>
      <dgm:spPr/>
    </dgm:pt>
    <dgm:pt modelId="{6F00B997-78B0-4453-AC7A-F3B6CA23AB5C}" type="pres">
      <dgm:prSet presAssocID="{B94AE1EA-A8E9-4133-9170-7062C223E419}" presName="composite" presStyleCnt="0"/>
      <dgm:spPr/>
    </dgm:pt>
    <dgm:pt modelId="{C3B203B6-2681-4521-BC47-3431341FA936}" type="pres">
      <dgm:prSet presAssocID="{B94AE1EA-A8E9-4133-9170-7062C223E419}" presName="background" presStyleLbl="node0" presStyleIdx="1" presStyleCnt="4"/>
      <dgm:spPr/>
    </dgm:pt>
    <dgm:pt modelId="{7B28B90F-CFF2-43E7-97A9-C1DFFD687C38}" type="pres">
      <dgm:prSet presAssocID="{B94AE1EA-A8E9-4133-9170-7062C223E419}" presName="text" presStyleLbl="fgAcc0" presStyleIdx="1" presStyleCnt="4">
        <dgm:presLayoutVars>
          <dgm:chPref val="3"/>
        </dgm:presLayoutVars>
      </dgm:prSet>
      <dgm:spPr/>
    </dgm:pt>
    <dgm:pt modelId="{1B648125-B14D-4BE8-883C-0B99D0B0F658}" type="pres">
      <dgm:prSet presAssocID="{B94AE1EA-A8E9-4133-9170-7062C223E419}" presName="hierChild2" presStyleCnt="0"/>
      <dgm:spPr/>
    </dgm:pt>
    <dgm:pt modelId="{F348B74E-D562-4235-81C7-1E5F36098AA3}" type="pres">
      <dgm:prSet presAssocID="{5E67C526-27FC-4629-815A-6CCD7A1018B6}" presName="hierRoot1" presStyleCnt="0"/>
      <dgm:spPr/>
    </dgm:pt>
    <dgm:pt modelId="{020BAE10-97F5-4BD7-9C09-C19E442C4764}" type="pres">
      <dgm:prSet presAssocID="{5E67C526-27FC-4629-815A-6CCD7A1018B6}" presName="composite" presStyleCnt="0"/>
      <dgm:spPr/>
    </dgm:pt>
    <dgm:pt modelId="{9D854F20-240B-4C2F-AC11-72C47E4BFAEC}" type="pres">
      <dgm:prSet presAssocID="{5E67C526-27FC-4629-815A-6CCD7A1018B6}" presName="background" presStyleLbl="node0" presStyleIdx="2" presStyleCnt="4"/>
      <dgm:spPr/>
    </dgm:pt>
    <dgm:pt modelId="{595A6FB0-90A0-4FB5-AB27-83DDBBF53F23}" type="pres">
      <dgm:prSet presAssocID="{5E67C526-27FC-4629-815A-6CCD7A1018B6}" presName="text" presStyleLbl="fgAcc0" presStyleIdx="2" presStyleCnt="4">
        <dgm:presLayoutVars>
          <dgm:chPref val="3"/>
        </dgm:presLayoutVars>
      </dgm:prSet>
      <dgm:spPr/>
    </dgm:pt>
    <dgm:pt modelId="{FB14305C-6A3C-4056-9B6C-50B244B443C4}" type="pres">
      <dgm:prSet presAssocID="{5E67C526-27FC-4629-815A-6CCD7A1018B6}" presName="hierChild2" presStyleCnt="0"/>
      <dgm:spPr/>
    </dgm:pt>
    <dgm:pt modelId="{981036E1-D295-4CB2-8E8C-D675729399CC}" type="pres">
      <dgm:prSet presAssocID="{7F05ABB7-C8AA-4151-8588-D63E4471C89C}" presName="hierRoot1" presStyleCnt="0"/>
      <dgm:spPr/>
    </dgm:pt>
    <dgm:pt modelId="{A3044956-DABC-4DC3-B7A5-A97DDB2AC079}" type="pres">
      <dgm:prSet presAssocID="{7F05ABB7-C8AA-4151-8588-D63E4471C89C}" presName="composite" presStyleCnt="0"/>
      <dgm:spPr/>
    </dgm:pt>
    <dgm:pt modelId="{989DD380-16EE-40C4-9763-2077D0F083D2}" type="pres">
      <dgm:prSet presAssocID="{7F05ABB7-C8AA-4151-8588-D63E4471C89C}" presName="background" presStyleLbl="node0" presStyleIdx="3" presStyleCnt="4"/>
      <dgm:spPr/>
    </dgm:pt>
    <dgm:pt modelId="{CB0B5D26-B5D3-401A-A79A-F80B93F172A7}" type="pres">
      <dgm:prSet presAssocID="{7F05ABB7-C8AA-4151-8588-D63E4471C89C}" presName="text" presStyleLbl="fgAcc0" presStyleIdx="3" presStyleCnt="4">
        <dgm:presLayoutVars>
          <dgm:chPref val="3"/>
        </dgm:presLayoutVars>
      </dgm:prSet>
      <dgm:spPr/>
    </dgm:pt>
    <dgm:pt modelId="{2977006D-6087-4A62-B3A1-AB3322824293}" type="pres">
      <dgm:prSet presAssocID="{7F05ABB7-C8AA-4151-8588-D63E4471C89C}" presName="hierChild2" presStyleCnt="0"/>
      <dgm:spPr/>
    </dgm:pt>
  </dgm:ptLst>
  <dgm:cxnLst>
    <dgm:cxn modelId="{D4A4B939-C888-4CAC-9304-69431EFB9798}" type="presOf" srcId="{BF9A501D-DE43-438C-A18C-A7D9E0936EE7}" destId="{8BCC8DF4-B924-4F09-A1FF-6B9BC87AF44E}" srcOrd="0" destOrd="0" presId="urn:microsoft.com/office/officeart/2005/8/layout/hierarchy1"/>
    <dgm:cxn modelId="{D8F41749-A4FF-41C0-B410-B46227043B86}" srcId="{5AD88E11-C30D-4165-93AB-7A72DB086B3A}" destId="{7F05ABB7-C8AA-4151-8588-D63E4471C89C}" srcOrd="3" destOrd="0" parTransId="{E5A50FBF-6819-46E7-8E3E-AA2F59E5B612}" sibTransId="{31C48DF6-060F-4993-A9ED-35089E4B328A}"/>
    <dgm:cxn modelId="{DFFA5075-2425-454A-A542-9DFA0276D34A}" type="presOf" srcId="{5AD88E11-C30D-4165-93AB-7A72DB086B3A}" destId="{75589426-05F7-4D47-BBB7-64E3F626317E}" srcOrd="0" destOrd="0" presId="urn:microsoft.com/office/officeart/2005/8/layout/hierarchy1"/>
    <dgm:cxn modelId="{ECAD9C9B-FDA0-47E3-AADA-1F761E6451F0}" srcId="{5AD88E11-C30D-4165-93AB-7A72DB086B3A}" destId="{BF9A501D-DE43-438C-A18C-A7D9E0936EE7}" srcOrd="0" destOrd="0" parTransId="{2D306E3B-8972-48E5-8B3B-AB3B0CE19C6F}" sibTransId="{103FE9A9-DD8F-48DD-A538-C8189E31FEC8}"/>
    <dgm:cxn modelId="{CA19C89B-8A6C-474B-AF65-2FFFC3D196FE}" type="presOf" srcId="{B94AE1EA-A8E9-4133-9170-7062C223E419}" destId="{7B28B90F-CFF2-43E7-97A9-C1DFFD687C38}" srcOrd="0" destOrd="0" presId="urn:microsoft.com/office/officeart/2005/8/layout/hierarchy1"/>
    <dgm:cxn modelId="{C984AAD8-A58F-42D0-BDF9-3DF587723255}" srcId="{5AD88E11-C30D-4165-93AB-7A72DB086B3A}" destId="{B94AE1EA-A8E9-4133-9170-7062C223E419}" srcOrd="1" destOrd="0" parTransId="{986DBF51-9848-4856-837E-B24B4DC49D6C}" sibTransId="{AC2A7146-B7C9-41FB-8964-910421C1BBF8}"/>
    <dgm:cxn modelId="{16C1E1E9-DC29-423F-B28C-E3741833B54C}" srcId="{5AD88E11-C30D-4165-93AB-7A72DB086B3A}" destId="{5E67C526-27FC-4629-815A-6CCD7A1018B6}" srcOrd="2" destOrd="0" parTransId="{F11A911B-9839-4184-A65E-76D1837AA9B1}" sibTransId="{388FB8F1-6399-4711-A034-077D26C53805}"/>
    <dgm:cxn modelId="{6F4D10F9-5B31-475C-AE51-2C513F806306}" type="presOf" srcId="{7F05ABB7-C8AA-4151-8588-D63E4471C89C}" destId="{CB0B5D26-B5D3-401A-A79A-F80B93F172A7}" srcOrd="0" destOrd="0" presId="urn:microsoft.com/office/officeart/2005/8/layout/hierarchy1"/>
    <dgm:cxn modelId="{EEC687FD-2428-4468-8D8E-D10A2DEB86B0}" type="presOf" srcId="{5E67C526-27FC-4629-815A-6CCD7A1018B6}" destId="{595A6FB0-90A0-4FB5-AB27-83DDBBF53F23}" srcOrd="0" destOrd="0" presId="urn:microsoft.com/office/officeart/2005/8/layout/hierarchy1"/>
    <dgm:cxn modelId="{A1D4F14A-15A3-4C49-93D2-673C49AF9315}" type="presParOf" srcId="{75589426-05F7-4D47-BBB7-64E3F626317E}" destId="{8FA63C8B-A986-4B4F-A61B-F0F8A3D27D3A}" srcOrd="0" destOrd="0" presId="urn:microsoft.com/office/officeart/2005/8/layout/hierarchy1"/>
    <dgm:cxn modelId="{9DFC0785-4CA5-44C7-8894-37F3FA9DDB1A}" type="presParOf" srcId="{8FA63C8B-A986-4B4F-A61B-F0F8A3D27D3A}" destId="{FE2B9B6D-F9CD-4945-B20E-1291EC21791E}" srcOrd="0" destOrd="0" presId="urn:microsoft.com/office/officeart/2005/8/layout/hierarchy1"/>
    <dgm:cxn modelId="{05846947-F6AE-4269-82D5-994696486056}" type="presParOf" srcId="{FE2B9B6D-F9CD-4945-B20E-1291EC21791E}" destId="{9B29F2BC-53F7-4FC0-85D0-62A3EF2F2283}" srcOrd="0" destOrd="0" presId="urn:microsoft.com/office/officeart/2005/8/layout/hierarchy1"/>
    <dgm:cxn modelId="{C55204E1-6145-4250-98E8-48A4B0917BF9}" type="presParOf" srcId="{FE2B9B6D-F9CD-4945-B20E-1291EC21791E}" destId="{8BCC8DF4-B924-4F09-A1FF-6B9BC87AF44E}" srcOrd="1" destOrd="0" presId="urn:microsoft.com/office/officeart/2005/8/layout/hierarchy1"/>
    <dgm:cxn modelId="{8E6A8089-743D-4319-9434-D44F6C72E38D}" type="presParOf" srcId="{8FA63C8B-A986-4B4F-A61B-F0F8A3D27D3A}" destId="{C1629779-18C3-49BF-9C0B-45FFF2F16CFA}" srcOrd="1" destOrd="0" presId="urn:microsoft.com/office/officeart/2005/8/layout/hierarchy1"/>
    <dgm:cxn modelId="{F38F7D03-466F-4C29-A9AE-599A2DCA04E2}" type="presParOf" srcId="{75589426-05F7-4D47-BBB7-64E3F626317E}" destId="{AE19071D-10D7-4F08-9ABC-E9C7F084F11A}" srcOrd="1" destOrd="0" presId="urn:microsoft.com/office/officeart/2005/8/layout/hierarchy1"/>
    <dgm:cxn modelId="{18837E68-4ECC-487C-8EB3-33113B0E6DDB}" type="presParOf" srcId="{AE19071D-10D7-4F08-9ABC-E9C7F084F11A}" destId="{6F00B997-78B0-4453-AC7A-F3B6CA23AB5C}" srcOrd="0" destOrd="0" presId="urn:microsoft.com/office/officeart/2005/8/layout/hierarchy1"/>
    <dgm:cxn modelId="{E80806F1-0745-42A7-A821-AA94D08EA4EF}" type="presParOf" srcId="{6F00B997-78B0-4453-AC7A-F3B6CA23AB5C}" destId="{C3B203B6-2681-4521-BC47-3431341FA936}" srcOrd="0" destOrd="0" presId="urn:microsoft.com/office/officeart/2005/8/layout/hierarchy1"/>
    <dgm:cxn modelId="{E11DC4A1-3AEA-4FBB-93DF-079B6420C87E}" type="presParOf" srcId="{6F00B997-78B0-4453-AC7A-F3B6CA23AB5C}" destId="{7B28B90F-CFF2-43E7-97A9-C1DFFD687C38}" srcOrd="1" destOrd="0" presId="urn:microsoft.com/office/officeart/2005/8/layout/hierarchy1"/>
    <dgm:cxn modelId="{780938D3-A4DB-4733-950F-5932E56EE6E6}" type="presParOf" srcId="{AE19071D-10D7-4F08-9ABC-E9C7F084F11A}" destId="{1B648125-B14D-4BE8-883C-0B99D0B0F658}" srcOrd="1" destOrd="0" presId="urn:microsoft.com/office/officeart/2005/8/layout/hierarchy1"/>
    <dgm:cxn modelId="{EB49795A-3A36-4FB9-8792-32ED1C62E330}" type="presParOf" srcId="{75589426-05F7-4D47-BBB7-64E3F626317E}" destId="{F348B74E-D562-4235-81C7-1E5F36098AA3}" srcOrd="2" destOrd="0" presId="urn:microsoft.com/office/officeart/2005/8/layout/hierarchy1"/>
    <dgm:cxn modelId="{3BAF4F87-5060-4354-A700-8FDB6E03B5F4}" type="presParOf" srcId="{F348B74E-D562-4235-81C7-1E5F36098AA3}" destId="{020BAE10-97F5-4BD7-9C09-C19E442C4764}" srcOrd="0" destOrd="0" presId="urn:microsoft.com/office/officeart/2005/8/layout/hierarchy1"/>
    <dgm:cxn modelId="{CE8E10E3-75A5-4092-A9DB-27D0DF10D7A8}" type="presParOf" srcId="{020BAE10-97F5-4BD7-9C09-C19E442C4764}" destId="{9D854F20-240B-4C2F-AC11-72C47E4BFAEC}" srcOrd="0" destOrd="0" presId="urn:microsoft.com/office/officeart/2005/8/layout/hierarchy1"/>
    <dgm:cxn modelId="{C7A38B13-A0E9-4B9E-B69F-AF09E2798E55}" type="presParOf" srcId="{020BAE10-97F5-4BD7-9C09-C19E442C4764}" destId="{595A6FB0-90A0-4FB5-AB27-83DDBBF53F23}" srcOrd="1" destOrd="0" presId="urn:microsoft.com/office/officeart/2005/8/layout/hierarchy1"/>
    <dgm:cxn modelId="{DCD4C75B-72B7-4789-966A-A4A54EE6CC28}" type="presParOf" srcId="{F348B74E-D562-4235-81C7-1E5F36098AA3}" destId="{FB14305C-6A3C-4056-9B6C-50B244B443C4}" srcOrd="1" destOrd="0" presId="urn:microsoft.com/office/officeart/2005/8/layout/hierarchy1"/>
    <dgm:cxn modelId="{9032C00F-873E-4D31-9357-3257738730CE}" type="presParOf" srcId="{75589426-05F7-4D47-BBB7-64E3F626317E}" destId="{981036E1-D295-4CB2-8E8C-D675729399CC}" srcOrd="3" destOrd="0" presId="urn:microsoft.com/office/officeart/2005/8/layout/hierarchy1"/>
    <dgm:cxn modelId="{FBB1F775-90A1-4E43-A101-5790A816B5C3}" type="presParOf" srcId="{981036E1-D295-4CB2-8E8C-D675729399CC}" destId="{A3044956-DABC-4DC3-B7A5-A97DDB2AC079}" srcOrd="0" destOrd="0" presId="urn:microsoft.com/office/officeart/2005/8/layout/hierarchy1"/>
    <dgm:cxn modelId="{64E6F797-5E96-4417-897B-54BABA96391F}" type="presParOf" srcId="{A3044956-DABC-4DC3-B7A5-A97DDB2AC079}" destId="{989DD380-16EE-40C4-9763-2077D0F083D2}" srcOrd="0" destOrd="0" presId="urn:microsoft.com/office/officeart/2005/8/layout/hierarchy1"/>
    <dgm:cxn modelId="{2B3D6547-1AA3-4D38-9BE0-2F109FCE2954}" type="presParOf" srcId="{A3044956-DABC-4DC3-B7A5-A97DDB2AC079}" destId="{CB0B5D26-B5D3-401A-A79A-F80B93F172A7}" srcOrd="1" destOrd="0" presId="urn:microsoft.com/office/officeart/2005/8/layout/hierarchy1"/>
    <dgm:cxn modelId="{EE51B8B6-20D5-4D05-9EF0-AB0AA83C7282}" type="presParOf" srcId="{981036E1-D295-4CB2-8E8C-D675729399CC}" destId="{2977006D-6087-4A62-B3A1-AB332282429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1DB90C-2441-49A9-9ADE-F753E0C2D87B}"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3B751BD5-2047-4581-8AB3-8FC22D44A6CC}">
      <dgm:prSet/>
      <dgm:spPr/>
      <dgm:t>
        <a:bodyPr/>
        <a:lstStyle/>
        <a:p>
          <a:r>
            <a:rPr lang="en-US"/>
            <a:t>Feature Extraction</a:t>
          </a:r>
        </a:p>
      </dgm:t>
    </dgm:pt>
    <dgm:pt modelId="{E29B33A0-7C87-487E-AC30-A5B96A2AC285}" type="parTrans" cxnId="{85E54C10-FF34-40B3-9192-A01F31DB5D36}">
      <dgm:prSet/>
      <dgm:spPr/>
      <dgm:t>
        <a:bodyPr/>
        <a:lstStyle/>
        <a:p>
          <a:endParaRPr lang="en-US"/>
        </a:p>
      </dgm:t>
    </dgm:pt>
    <dgm:pt modelId="{9023C857-389F-43A5-82AE-A16329C23E76}" type="sibTrans" cxnId="{85E54C10-FF34-40B3-9192-A01F31DB5D36}">
      <dgm:prSet/>
      <dgm:spPr/>
      <dgm:t>
        <a:bodyPr/>
        <a:lstStyle/>
        <a:p>
          <a:endParaRPr lang="en-US"/>
        </a:p>
      </dgm:t>
    </dgm:pt>
    <dgm:pt modelId="{1A5F1426-9E9E-498E-B5AF-22C156869FB4}">
      <dgm:prSet/>
      <dgm:spPr/>
      <dgm:t>
        <a:bodyPr/>
        <a:lstStyle/>
        <a:p>
          <a:r>
            <a:rPr lang="en-US"/>
            <a:t>Preprocessing</a:t>
          </a:r>
        </a:p>
      </dgm:t>
    </dgm:pt>
    <dgm:pt modelId="{F4B46C02-FD56-46B8-B6EF-B2239CF482C3}" type="parTrans" cxnId="{2A7D36A6-0149-42C8-8188-DD816A7ECE87}">
      <dgm:prSet/>
      <dgm:spPr/>
      <dgm:t>
        <a:bodyPr/>
        <a:lstStyle/>
        <a:p>
          <a:endParaRPr lang="en-US"/>
        </a:p>
      </dgm:t>
    </dgm:pt>
    <dgm:pt modelId="{D7B45055-9AB5-48E5-961D-17CB6A13AB72}" type="sibTrans" cxnId="{2A7D36A6-0149-42C8-8188-DD816A7ECE87}">
      <dgm:prSet/>
      <dgm:spPr/>
      <dgm:t>
        <a:bodyPr/>
        <a:lstStyle/>
        <a:p>
          <a:endParaRPr lang="en-US"/>
        </a:p>
      </dgm:t>
    </dgm:pt>
    <dgm:pt modelId="{944804E3-1E05-4A3D-A443-423168701A48}">
      <dgm:prSet/>
      <dgm:spPr/>
      <dgm:t>
        <a:bodyPr/>
        <a:lstStyle/>
        <a:p>
          <a:r>
            <a:rPr lang="en-US"/>
            <a:t>Windowing</a:t>
          </a:r>
        </a:p>
      </dgm:t>
    </dgm:pt>
    <dgm:pt modelId="{8E0A49F0-30F5-48C6-92E3-C886263E90AE}" type="parTrans" cxnId="{1109668D-EB43-443E-BF7D-1A1FC1E7061F}">
      <dgm:prSet/>
      <dgm:spPr/>
      <dgm:t>
        <a:bodyPr/>
        <a:lstStyle/>
        <a:p>
          <a:endParaRPr lang="en-US"/>
        </a:p>
      </dgm:t>
    </dgm:pt>
    <dgm:pt modelId="{6030FABA-C749-4C4A-84CB-DD33D1752B5A}" type="sibTrans" cxnId="{1109668D-EB43-443E-BF7D-1A1FC1E7061F}">
      <dgm:prSet/>
      <dgm:spPr/>
      <dgm:t>
        <a:bodyPr/>
        <a:lstStyle/>
        <a:p>
          <a:endParaRPr lang="en-US"/>
        </a:p>
      </dgm:t>
    </dgm:pt>
    <dgm:pt modelId="{0F645EA6-3C8D-4643-8D33-3378339A5BE2}">
      <dgm:prSet/>
      <dgm:spPr/>
      <dgm:t>
        <a:bodyPr/>
        <a:lstStyle/>
        <a:p>
          <a:r>
            <a:rPr lang="en-US"/>
            <a:t>Feature Extraction</a:t>
          </a:r>
        </a:p>
      </dgm:t>
    </dgm:pt>
    <dgm:pt modelId="{7ABAF782-C743-448E-B03A-CFE3A5C1BCF6}" type="parTrans" cxnId="{73EAD48C-9C89-43DB-8864-534873789DCB}">
      <dgm:prSet/>
      <dgm:spPr/>
      <dgm:t>
        <a:bodyPr/>
        <a:lstStyle/>
        <a:p>
          <a:endParaRPr lang="en-US"/>
        </a:p>
      </dgm:t>
    </dgm:pt>
    <dgm:pt modelId="{BFE8D435-B807-4CC6-84C0-5257FD9E6402}" type="sibTrans" cxnId="{73EAD48C-9C89-43DB-8864-534873789DCB}">
      <dgm:prSet/>
      <dgm:spPr/>
      <dgm:t>
        <a:bodyPr/>
        <a:lstStyle/>
        <a:p>
          <a:endParaRPr lang="en-US"/>
        </a:p>
      </dgm:t>
    </dgm:pt>
    <dgm:pt modelId="{39D6F1F7-415A-43D6-B86E-D5746BCE59FD}">
      <dgm:prSet/>
      <dgm:spPr/>
      <dgm:t>
        <a:bodyPr/>
        <a:lstStyle/>
        <a:p>
          <a:r>
            <a:rPr lang="en-US"/>
            <a:t>Context Window</a:t>
          </a:r>
        </a:p>
      </dgm:t>
    </dgm:pt>
    <dgm:pt modelId="{8A351095-87E5-469E-AAB4-E0CFFC1A0753}" type="parTrans" cxnId="{840DB46F-0170-414E-B030-B8878B197F24}">
      <dgm:prSet/>
      <dgm:spPr/>
      <dgm:t>
        <a:bodyPr/>
        <a:lstStyle/>
        <a:p>
          <a:endParaRPr lang="en-US"/>
        </a:p>
      </dgm:t>
    </dgm:pt>
    <dgm:pt modelId="{1E034A9D-7E65-4F5D-A8FA-B7C58DD40075}" type="sibTrans" cxnId="{840DB46F-0170-414E-B030-B8878B197F24}">
      <dgm:prSet/>
      <dgm:spPr/>
      <dgm:t>
        <a:bodyPr/>
        <a:lstStyle/>
        <a:p>
          <a:endParaRPr lang="en-US"/>
        </a:p>
      </dgm:t>
    </dgm:pt>
    <dgm:pt modelId="{0698D447-D666-4923-9845-D41129FDFEAE}">
      <dgm:prSet/>
      <dgm:spPr/>
      <dgm:t>
        <a:bodyPr/>
        <a:lstStyle/>
        <a:p>
          <a:r>
            <a:rPr lang="en-US"/>
            <a:t>Feature Normalization</a:t>
          </a:r>
        </a:p>
      </dgm:t>
    </dgm:pt>
    <dgm:pt modelId="{13099FCA-B90E-4356-B00A-DE1DD055AB2E}" type="parTrans" cxnId="{0DD5C1AA-EECA-4268-A69B-5ABBCD027BDD}">
      <dgm:prSet/>
      <dgm:spPr/>
      <dgm:t>
        <a:bodyPr/>
        <a:lstStyle/>
        <a:p>
          <a:endParaRPr lang="en-US"/>
        </a:p>
      </dgm:t>
    </dgm:pt>
    <dgm:pt modelId="{E74B87DF-A2AB-4095-BC6A-337887547A2F}" type="sibTrans" cxnId="{0DD5C1AA-EECA-4268-A69B-5ABBCD027BDD}">
      <dgm:prSet/>
      <dgm:spPr/>
      <dgm:t>
        <a:bodyPr/>
        <a:lstStyle/>
        <a:p>
          <a:endParaRPr lang="en-US"/>
        </a:p>
      </dgm:t>
    </dgm:pt>
    <dgm:pt modelId="{2839EC53-029A-4203-A58F-5C96A1EA47C9}">
      <dgm:prSet/>
      <dgm:spPr/>
      <dgm:t>
        <a:bodyPr/>
        <a:lstStyle/>
        <a:p>
          <a:r>
            <a:rPr lang="en-US"/>
            <a:t>Acoustic Modeling</a:t>
          </a:r>
        </a:p>
      </dgm:t>
    </dgm:pt>
    <dgm:pt modelId="{56B51CCE-5177-4668-BB55-43C029CA8ED1}" type="parTrans" cxnId="{9F2285CC-9331-41AE-B711-DEE3C1EA0731}">
      <dgm:prSet/>
      <dgm:spPr/>
      <dgm:t>
        <a:bodyPr/>
        <a:lstStyle/>
        <a:p>
          <a:endParaRPr lang="en-US"/>
        </a:p>
      </dgm:t>
    </dgm:pt>
    <dgm:pt modelId="{CD68EEB6-40F5-4D5A-B436-9C00394C3283}" type="sibTrans" cxnId="{9F2285CC-9331-41AE-B711-DEE3C1EA0731}">
      <dgm:prSet/>
      <dgm:spPr/>
      <dgm:t>
        <a:bodyPr/>
        <a:lstStyle/>
        <a:p>
          <a:endParaRPr lang="en-US"/>
        </a:p>
      </dgm:t>
    </dgm:pt>
    <dgm:pt modelId="{52475DA3-8C60-4E89-A39A-C920AB6ED1C0}" type="pres">
      <dgm:prSet presAssocID="{A41DB90C-2441-49A9-9ADE-F753E0C2D87B}" presName="Name0" presStyleCnt="0">
        <dgm:presLayoutVars>
          <dgm:dir/>
          <dgm:resizeHandles val="exact"/>
        </dgm:presLayoutVars>
      </dgm:prSet>
      <dgm:spPr/>
    </dgm:pt>
    <dgm:pt modelId="{562D9009-FEAF-4ADA-986B-C998BB17A71B}" type="pres">
      <dgm:prSet presAssocID="{3B751BD5-2047-4581-8AB3-8FC22D44A6CC}" presName="node" presStyleLbl="node1" presStyleIdx="0" presStyleCnt="7">
        <dgm:presLayoutVars>
          <dgm:bulletEnabled val="1"/>
        </dgm:presLayoutVars>
      </dgm:prSet>
      <dgm:spPr/>
    </dgm:pt>
    <dgm:pt modelId="{AF7D9485-8192-4999-8B34-25EFD80372D5}" type="pres">
      <dgm:prSet presAssocID="{9023C857-389F-43A5-82AE-A16329C23E76}" presName="sibTrans" presStyleLbl="sibTrans1D1" presStyleIdx="0" presStyleCnt="6"/>
      <dgm:spPr/>
    </dgm:pt>
    <dgm:pt modelId="{A2964E6E-9A37-4986-AFA1-6C6D507DD586}" type="pres">
      <dgm:prSet presAssocID="{9023C857-389F-43A5-82AE-A16329C23E76}" presName="connectorText" presStyleLbl="sibTrans1D1" presStyleIdx="0" presStyleCnt="6"/>
      <dgm:spPr/>
    </dgm:pt>
    <dgm:pt modelId="{5EAADFAC-5942-4BDE-8018-C56214DC5039}" type="pres">
      <dgm:prSet presAssocID="{1A5F1426-9E9E-498E-B5AF-22C156869FB4}" presName="node" presStyleLbl="node1" presStyleIdx="1" presStyleCnt="7">
        <dgm:presLayoutVars>
          <dgm:bulletEnabled val="1"/>
        </dgm:presLayoutVars>
      </dgm:prSet>
      <dgm:spPr/>
    </dgm:pt>
    <dgm:pt modelId="{0B7799E4-EB9D-432D-9739-744625881B03}" type="pres">
      <dgm:prSet presAssocID="{D7B45055-9AB5-48E5-961D-17CB6A13AB72}" presName="sibTrans" presStyleLbl="sibTrans1D1" presStyleIdx="1" presStyleCnt="6"/>
      <dgm:spPr/>
    </dgm:pt>
    <dgm:pt modelId="{D68CB7B5-D1D1-4335-A36D-DDE05A16897C}" type="pres">
      <dgm:prSet presAssocID="{D7B45055-9AB5-48E5-961D-17CB6A13AB72}" presName="connectorText" presStyleLbl="sibTrans1D1" presStyleIdx="1" presStyleCnt="6"/>
      <dgm:spPr/>
    </dgm:pt>
    <dgm:pt modelId="{AD0A373C-A6D0-4369-A95F-DE0B9ED8D8A7}" type="pres">
      <dgm:prSet presAssocID="{944804E3-1E05-4A3D-A443-423168701A48}" presName="node" presStyleLbl="node1" presStyleIdx="2" presStyleCnt="7">
        <dgm:presLayoutVars>
          <dgm:bulletEnabled val="1"/>
        </dgm:presLayoutVars>
      </dgm:prSet>
      <dgm:spPr/>
    </dgm:pt>
    <dgm:pt modelId="{EF177574-A563-4045-B392-2B844E2A645C}" type="pres">
      <dgm:prSet presAssocID="{6030FABA-C749-4C4A-84CB-DD33D1752B5A}" presName="sibTrans" presStyleLbl="sibTrans1D1" presStyleIdx="2" presStyleCnt="6"/>
      <dgm:spPr/>
    </dgm:pt>
    <dgm:pt modelId="{51EB86FA-FF2E-4C6A-ACDB-815F79EE3408}" type="pres">
      <dgm:prSet presAssocID="{6030FABA-C749-4C4A-84CB-DD33D1752B5A}" presName="connectorText" presStyleLbl="sibTrans1D1" presStyleIdx="2" presStyleCnt="6"/>
      <dgm:spPr/>
    </dgm:pt>
    <dgm:pt modelId="{188C3F75-6766-4F71-800D-057E6C7D803C}" type="pres">
      <dgm:prSet presAssocID="{0F645EA6-3C8D-4643-8D33-3378339A5BE2}" presName="node" presStyleLbl="node1" presStyleIdx="3" presStyleCnt="7">
        <dgm:presLayoutVars>
          <dgm:bulletEnabled val="1"/>
        </dgm:presLayoutVars>
      </dgm:prSet>
      <dgm:spPr/>
    </dgm:pt>
    <dgm:pt modelId="{CF59CF83-D5BA-4F1E-BDC0-0DD1A58CF521}" type="pres">
      <dgm:prSet presAssocID="{BFE8D435-B807-4CC6-84C0-5257FD9E6402}" presName="sibTrans" presStyleLbl="sibTrans1D1" presStyleIdx="3" presStyleCnt="6"/>
      <dgm:spPr/>
    </dgm:pt>
    <dgm:pt modelId="{0E7977E7-0B17-4C23-9469-4A48155E7B6D}" type="pres">
      <dgm:prSet presAssocID="{BFE8D435-B807-4CC6-84C0-5257FD9E6402}" presName="connectorText" presStyleLbl="sibTrans1D1" presStyleIdx="3" presStyleCnt="6"/>
      <dgm:spPr/>
    </dgm:pt>
    <dgm:pt modelId="{1BBAE078-0723-4105-A86C-B05D3DC749BE}" type="pres">
      <dgm:prSet presAssocID="{39D6F1F7-415A-43D6-B86E-D5746BCE59FD}" presName="node" presStyleLbl="node1" presStyleIdx="4" presStyleCnt="7">
        <dgm:presLayoutVars>
          <dgm:bulletEnabled val="1"/>
        </dgm:presLayoutVars>
      </dgm:prSet>
      <dgm:spPr/>
    </dgm:pt>
    <dgm:pt modelId="{D67CE597-2C6E-409F-A4C6-85FEEA537170}" type="pres">
      <dgm:prSet presAssocID="{1E034A9D-7E65-4F5D-A8FA-B7C58DD40075}" presName="sibTrans" presStyleLbl="sibTrans1D1" presStyleIdx="4" presStyleCnt="6"/>
      <dgm:spPr/>
    </dgm:pt>
    <dgm:pt modelId="{61570890-712D-4C63-8D2C-88404555E52D}" type="pres">
      <dgm:prSet presAssocID="{1E034A9D-7E65-4F5D-A8FA-B7C58DD40075}" presName="connectorText" presStyleLbl="sibTrans1D1" presStyleIdx="4" presStyleCnt="6"/>
      <dgm:spPr/>
    </dgm:pt>
    <dgm:pt modelId="{C8773C5C-74BC-49AD-99B1-462503C43DDE}" type="pres">
      <dgm:prSet presAssocID="{0698D447-D666-4923-9845-D41129FDFEAE}" presName="node" presStyleLbl="node1" presStyleIdx="5" presStyleCnt="7">
        <dgm:presLayoutVars>
          <dgm:bulletEnabled val="1"/>
        </dgm:presLayoutVars>
      </dgm:prSet>
      <dgm:spPr/>
    </dgm:pt>
    <dgm:pt modelId="{50986D89-6406-4633-8938-A6CE1315D878}" type="pres">
      <dgm:prSet presAssocID="{E74B87DF-A2AB-4095-BC6A-337887547A2F}" presName="sibTrans" presStyleLbl="sibTrans1D1" presStyleIdx="5" presStyleCnt="6"/>
      <dgm:spPr/>
    </dgm:pt>
    <dgm:pt modelId="{76F568E7-4FC0-4FB7-A3DB-AAA2AAB936C5}" type="pres">
      <dgm:prSet presAssocID="{E74B87DF-A2AB-4095-BC6A-337887547A2F}" presName="connectorText" presStyleLbl="sibTrans1D1" presStyleIdx="5" presStyleCnt="6"/>
      <dgm:spPr/>
    </dgm:pt>
    <dgm:pt modelId="{CA273372-5B6F-40DD-934C-D806BAD9A4E1}" type="pres">
      <dgm:prSet presAssocID="{2839EC53-029A-4203-A58F-5C96A1EA47C9}" presName="node" presStyleLbl="node1" presStyleIdx="6" presStyleCnt="7">
        <dgm:presLayoutVars>
          <dgm:bulletEnabled val="1"/>
        </dgm:presLayoutVars>
      </dgm:prSet>
      <dgm:spPr/>
    </dgm:pt>
  </dgm:ptLst>
  <dgm:cxnLst>
    <dgm:cxn modelId="{0D80290E-FFCC-40C5-A2A5-359CFF370B37}" type="presOf" srcId="{9023C857-389F-43A5-82AE-A16329C23E76}" destId="{A2964E6E-9A37-4986-AFA1-6C6D507DD586}" srcOrd="1" destOrd="0" presId="urn:microsoft.com/office/officeart/2016/7/layout/RepeatingBendingProcessNew"/>
    <dgm:cxn modelId="{85E54C10-FF34-40B3-9192-A01F31DB5D36}" srcId="{A41DB90C-2441-49A9-9ADE-F753E0C2D87B}" destId="{3B751BD5-2047-4581-8AB3-8FC22D44A6CC}" srcOrd="0" destOrd="0" parTransId="{E29B33A0-7C87-487E-AC30-A5B96A2AC285}" sibTransId="{9023C857-389F-43A5-82AE-A16329C23E76}"/>
    <dgm:cxn modelId="{7E505B1E-A598-4FF0-A29F-760E45166283}" type="presOf" srcId="{0698D447-D666-4923-9845-D41129FDFEAE}" destId="{C8773C5C-74BC-49AD-99B1-462503C43DDE}" srcOrd="0" destOrd="0" presId="urn:microsoft.com/office/officeart/2016/7/layout/RepeatingBendingProcessNew"/>
    <dgm:cxn modelId="{7261BC21-0782-4A67-BECE-89F86759A458}" type="presOf" srcId="{1E034A9D-7E65-4F5D-A8FA-B7C58DD40075}" destId="{61570890-712D-4C63-8D2C-88404555E52D}" srcOrd="1" destOrd="0" presId="urn:microsoft.com/office/officeart/2016/7/layout/RepeatingBendingProcessNew"/>
    <dgm:cxn modelId="{86C0CD39-D1DE-4CFB-9EA1-C2D08873CDF7}" type="presOf" srcId="{6030FABA-C749-4C4A-84CB-DD33D1752B5A}" destId="{EF177574-A563-4045-B392-2B844E2A645C}" srcOrd="0" destOrd="0" presId="urn:microsoft.com/office/officeart/2016/7/layout/RepeatingBendingProcessNew"/>
    <dgm:cxn modelId="{5869E343-C9C8-4977-9475-6AD555CF7EFF}" type="presOf" srcId="{944804E3-1E05-4A3D-A443-423168701A48}" destId="{AD0A373C-A6D0-4369-A95F-DE0B9ED8D8A7}" srcOrd="0" destOrd="0" presId="urn:microsoft.com/office/officeart/2016/7/layout/RepeatingBendingProcessNew"/>
    <dgm:cxn modelId="{2529B54B-5E73-43A6-823D-DC42384B7FC8}" type="presOf" srcId="{D7B45055-9AB5-48E5-961D-17CB6A13AB72}" destId="{0B7799E4-EB9D-432D-9739-744625881B03}" srcOrd="0" destOrd="0" presId="urn:microsoft.com/office/officeart/2016/7/layout/RepeatingBendingProcessNew"/>
    <dgm:cxn modelId="{840DB46F-0170-414E-B030-B8878B197F24}" srcId="{A41DB90C-2441-49A9-9ADE-F753E0C2D87B}" destId="{39D6F1F7-415A-43D6-B86E-D5746BCE59FD}" srcOrd="4" destOrd="0" parTransId="{8A351095-87E5-469E-AAB4-E0CFFC1A0753}" sibTransId="{1E034A9D-7E65-4F5D-A8FA-B7C58DD40075}"/>
    <dgm:cxn modelId="{E5544552-2640-4067-B8C1-CCC5302BAB59}" type="presOf" srcId="{BFE8D435-B807-4CC6-84C0-5257FD9E6402}" destId="{CF59CF83-D5BA-4F1E-BDC0-0DD1A58CF521}" srcOrd="0" destOrd="0" presId="urn:microsoft.com/office/officeart/2016/7/layout/RepeatingBendingProcessNew"/>
    <dgm:cxn modelId="{70BEE553-8CE6-4859-B795-22C46CC105F6}" type="presOf" srcId="{BFE8D435-B807-4CC6-84C0-5257FD9E6402}" destId="{0E7977E7-0B17-4C23-9469-4A48155E7B6D}" srcOrd="1" destOrd="0" presId="urn:microsoft.com/office/officeart/2016/7/layout/RepeatingBendingProcessNew"/>
    <dgm:cxn modelId="{7BBF2658-1FE3-4E6C-AA2A-DADB95AD6B96}" type="presOf" srcId="{6030FABA-C749-4C4A-84CB-DD33D1752B5A}" destId="{51EB86FA-FF2E-4C6A-ACDB-815F79EE3408}" srcOrd="1" destOrd="0" presId="urn:microsoft.com/office/officeart/2016/7/layout/RepeatingBendingProcessNew"/>
    <dgm:cxn modelId="{3D4DC58B-240B-4F0B-A362-E7D368A058B1}" type="presOf" srcId="{E74B87DF-A2AB-4095-BC6A-337887547A2F}" destId="{50986D89-6406-4633-8938-A6CE1315D878}" srcOrd="0" destOrd="0" presId="urn:microsoft.com/office/officeart/2016/7/layout/RepeatingBendingProcessNew"/>
    <dgm:cxn modelId="{73EAD48C-9C89-43DB-8864-534873789DCB}" srcId="{A41DB90C-2441-49A9-9ADE-F753E0C2D87B}" destId="{0F645EA6-3C8D-4643-8D33-3378339A5BE2}" srcOrd="3" destOrd="0" parTransId="{7ABAF782-C743-448E-B03A-CFE3A5C1BCF6}" sibTransId="{BFE8D435-B807-4CC6-84C0-5257FD9E6402}"/>
    <dgm:cxn modelId="{1109668D-EB43-443E-BF7D-1A1FC1E7061F}" srcId="{A41DB90C-2441-49A9-9ADE-F753E0C2D87B}" destId="{944804E3-1E05-4A3D-A443-423168701A48}" srcOrd="2" destOrd="0" parTransId="{8E0A49F0-30F5-48C6-92E3-C886263E90AE}" sibTransId="{6030FABA-C749-4C4A-84CB-DD33D1752B5A}"/>
    <dgm:cxn modelId="{2A7D36A6-0149-42C8-8188-DD816A7ECE87}" srcId="{A41DB90C-2441-49A9-9ADE-F753E0C2D87B}" destId="{1A5F1426-9E9E-498E-B5AF-22C156869FB4}" srcOrd="1" destOrd="0" parTransId="{F4B46C02-FD56-46B8-B6EF-B2239CF482C3}" sibTransId="{D7B45055-9AB5-48E5-961D-17CB6A13AB72}"/>
    <dgm:cxn modelId="{0DD5C1AA-EECA-4268-A69B-5ABBCD027BDD}" srcId="{A41DB90C-2441-49A9-9ADE-F753E0C2D87B}" destId="{0698D447-D666-4923-9845-D41129FDFEAE}" srcOrd="5" destOrd="0" parTransId="{13099FCA-B90E-4356-B00A-DE1DD055AB2E}" sibTransId="{E74B87DF-A2AB-4095-BC6A-337887547A2F}"/>
    <dgm:cxn modelId="{C53314B4-E9AB-4C6D-9A12-2E6B5F314A5B}" type="presOf" srcId="{1A5F1426-9E9E-498E-B5AF-22C156869FB4}" destId="{5EAADFAC-5942-4BDE-8018-C56214DC5039}" srcOrd="0" destOrd="0" presId="urn:microsoft.com/office/officeart/2016/7/layout/RepeatingBendingProcessNew"/>
    <dgm:cxn modelId="{785FDDB6-64C5-4898-9DB8-50CFAD893EB6}" type="presOf" srcId="{1E034A9D-7E65-4F5D-A8FA-B7C58DD40075}" destId="{D67CE597-2C6E-409F-A4C6-85FEEA537170}" srcOrd="0" destOrd="0" presId="urn:microsoft.com/office/officeart/2016/7/layout/RepeatingBendingProcessNew"/>
    <dgm:cxn modelId="{076853C8-745F-45E6-B3E7-E5E1477BD115}" type="presOf" srcId="{E74B87DF-A2AB-4095-BC6A-337887547A2F}" destId="{76F568E7-4FC0-4FB7-A3DB-AAA2AAB936C5}" srcOrd="1" destOrd="0" presId="urn:microsoft.com/office/officeart/2016/7/layout/RepeatingBendingProcessNew"/>
    <dgm:cxn modelId="{9F2285CC-9331-41AE-B711-DEE3C1EA0731}" srcId="{A41DB90C-2441-49A9-9ADE-F753E0C2D87B}" destId="{2839EC53-029A-4203-A58F-5C96A1EA47C9}" srcOrd="6" destOrd="0" parTransId="{56B51CCE-5177-4668-BB55-43C029CA8ED1}" sibTransId="{CD68EEB6-40F5-4D5A-B436-9C00394C3283}"/>
    <dgm:cxn modelId="{045793CE-457B-47A6-A5DC-C9015411E9EC}" type="presOf" srcId="{0F645EA6-3C8D-4643-8D33-3378339A5BE2}" destId="{188C3F75-6766-4F71-800D-057E6C7D803C}" srcOrd="0" destOrd="0" presId="urn:microsoft.com/office/officeart/2016/7/layout/RepeatingBendingProcessNew"/>
    <dgm:cxn modelId="{ED4FE5DA-70DB-4622-8750-58FF01F87B32}" type="presOf" srcId="{3B751BD5-2047-4581-8AB3-8FC22D44A6CC}" destId="{562D9009-FEAF-4ADA-986B-C998BB17A71B}" srcOrd="0" destOrd="0" presId="urn:microsoft.com/office/officeart/2016/7/layout/RepeatingBendingProcessNew"/>
    <dgm:cxn modelId="{1983E5E6-87DF-45D6-A449-13737B6738C4}" type="presOf" srcId="{2839EC53-029A-4203-A58F-5C96A1EA47C9}" destId="{CA273372-5B6F-40DD-934C-D806BAD9A4E1}" srcOrd="0" destOrd="0" presId="urn:microsoft.com/office/officeart/2016/7/layout/RepeatingBendingProcessNew"/>
    <dgm:cxn modelId="{C102B4EF-617D-4C52-A770-F7FA81DA8AF1}" type="presOf" srcId="{39D6F1F7-415A-43D6-B86E-D5746BCE59FD}" destId="{1BBAE078-0723-4105-A86C-B05D3DC749BE}" srcOrd="0" destOrd="0" presId="urn:microsoft.com/office/officeart/2016/7/layout/RepeatingBendingProcessNew"/>
    <dgm:cxn modelId="{DB8E4FF6-3DAD-489C-93B1-9968E8BB52C4}" type="presOf" srcId="{A41DB90C-2441-49A9-9ADE-F753E0C2D87B}" destId="{52475DA3-8C60-4E89-A39A-C920AB6ED1C0}" srcOrd="0" destOrd="0" presId="urn:microsoft.com/office/officeart/2016/7/layout/RepeatingBendingProcessNew"/>
    <dgm:cxn modelId="{9F1B46F9-CB36-4FF4-86A8-C62E7A075CEF}" type="presOf" srcId="{9023C857-389F-43A5-82AE-A16329C23E76}" destId="{AF7D9485-8192-4999-8B34-25EFD80372D5}" srcOrd="0" destOrd="0" presId="urn:microsoft.com/office/officeart/2016/7/layout/RepeatingBendingProcessNew"/>
    <dgm:cxn modelId="{2D7C10FF-86A1-4C55-AA88-6927EEE75738}" type="presOf" srcId="{D7B45055-9AB5-48E5-961D-17CB6A13AB72}" destId="{D68CB7B5-D1D1-4335-A36D-DDE05A16897C}" srcOrd="1" destOrd="0" presId="urn:microsoft.com/office/officeart/2016/7/layout/RepeatingBendingProcessNew"/>
    <dgm:cxn modelId="{F56F3670-B69F-46C6-9677-F289EB1812E0}" type="presParOf" srcId="{52475DA3-8C60-4E89-A39A-C920AB6ED1C0}" destId="{562D9009-FEAF-4ADA-986B-C998BB17A71B}" srcOrd="0" destOrd="0" presId="urn:microsoft.com/office/officeart/2016/7/layout/RepeatingBendingProcessNew"/>
    <dgm:cxn modelId="{CB59C720-69B9-47AB-926C-36748946796A}" type="presParOf" srcId="{52475DA3-8C60-4E89-A39A-C920AB6ED1C0}" destId="{AF7D9485-8192-4999-8B34-25EFD80372D5}" srcOrd="1" destOrd="0" presId="urn:microsoft.com/office/officeart/2016/7/layout/RepeatingBendingProcessNew"/>
    <dgm:cxn modelId="{689B7243-71E5-4BE3-AFB1-CA2578B24B79}" type="presParOf" srcId="{AF7D9485-8192-4999-8B34-25EFD80372D5}" destId="{A2964E6E-9A37-4986-AFA1-6C6D507DD586}" srcOrd="0" destOrd="0" presId="urn:microsoft.com/office/officeart/2016/7/layout/RepeatingBendingProcessNew"/>
    <dgm:cxn modelId="{17EFEC96-CD11-49C7-9BF6-E9DD4B3FE0FD}" type="presParOf" srcId="{52475DA3-8C60-4E89-A39A-C920AB6ED1C0}" destId="{5EAADFAC-5942-4BDE-8018-C56214DC5039}" srcOrd="2" destOrd="0" presId="urn:microsoft.com/office/officeart/2016/7/layout/RepeatingBendingProcessNew"/>
    <dgm:cxn modelId="{6965D13E-1825-4704-BF89-AEC37392E822}" type="presParOf" srcId="{52475DA3-8C60-4E89-A39A-C920AB6ED1C0}" destId="{0B7799E4-EB9D-432D-9739-744625881B03}" srcOrd="3" destOrd="0" presId="urn:microsoft.com/office/officeart/2016/7/layout/RepeatingBendingProcessNew"/>
    <dgm:cxn modelId="{6A35563A-F790-4FC8-A575-AF92F6B8723F}" type="presParOf" srcId="{0B7799E4-EB9D-432D-9739-744625881B03}" destId="{D68CB7B5-D1D1-4335-A36D-DDE05A16897C}" srcOrd="0" destOrd="0" presId="urn:microsoft.com/office/officeart/2016/7/layout/RepeatingBendingProcessNew"/>
    <dgm:cxn modelId="{29E6AF1C-8D5E-4F19-BA22-821BE39A0630}" type="presParOf" srcId="{52475DA3-8C60-4E89-A39A-C920AB6ED1C0}" destId="{AD0A373C-A6D0-4369-A95F-DE0B9ED8D8A7}" srcOrd="4" destOrd="0" presId="urn:microsoft.com/office/officeart/2016/7/layout/RepeatingBendingProcessNew"/>
    <dgm:cxn modelId="{A9B2B894-E723-4E56-B757-C6E63E5A480E}" type="presParOf" srcId="{52475DA3-8C60-4E89-A39A-C920AB6ED1C0}" destId="{EF177574-A563-4045-B392-2B844E2A645C}" srcOrd="5" destOrd="0" presId="urn:microsoft.com/office/officeart/2016/7/layout/RepeatingBendingProcessNew"/>
    <dgm:cxn modelId="{69973F7A-9D80-4F44-8E17-52CFFD11DCFB}" type="presParOf" srcId="{EF177574-A563-4045-B392-2B844E2A645C}" destId="{51EB86FA-FF2E-4C6A-ACDB-815F79EE3408}" srcOrd="0" destOrd="0" presId="urn:microsoft.com/office/officeart/2016/7/layout/RepeatingBendingProcessNew"/>
    <dgm:cxn modelId="{A6C8AB0B-261E-4E7A-BA42-030BD461C3E8}" type="presParOf" srcId="{52475DA3-8C60-4E89-A39A-C920AB6ED1C0}" destId="{188C3F75-6766-4F71-800D-057E6C7D803C}" srcOrd="6" destOrd="0" presId="urn:microsoft.com/office/officeart/2016/7/layout/RepeatingBendingProcessNew"/>
    <dgm:cxn modelId="{9FEE7483-4DFA-48E9-B1A8-A8231D515ACF}" type="presParOf" srcId="{52475DA3-8C60-4E89-A39A-C920AB6ED1C0}" destId="{CF59CF83-D5BA-4F1E-BDC0-0DD1A58CF521}" srcOrd="7" destOrd="0" presId="urn:microsoft.com/office/officeart/2016/7/layout/RepeatingBendingProcessNew"/>
    <dgm:cxn modelId="{3F3E6E6A-26DE-46E1-8435-7F86710A188A}" type="presParOf" srcId="{CF59CF83-D5BA-4F1E-BDC0-0DD1A58CF521}" destId="{0E7977E7-0B17-4C23-9469-4A48155E7B6D}" srcOrd="0" destOrd="0" presId="urn:microsoft.com/office/officeart/2016/7/layout/RepeatingBendingProcessNew"/>
    <dgm:cxn modelId="{DB1F3BB4-9F53-426A-BAEE-A5C21B0512AE}" type="presParOf" srcId="{52475DA3-8C60-4E89-A39A-C920AB6ED1C0}" destId="{1BBAE078-0723-4105-A86C-B05D3DC749BE}" srcOrd="8" destOrd="0" presId="urn:microsoft.com/office/officeart/2016/7/layout/RepeatingBendingProcessNew"/>
    <dgm:cxn modelId="{F2639FF9-B0AD-4190-8873-1280556A3E52}" type="presParOf" srcId="{52475DA3-8C60-4E89-A39A-C920AB6ED1C0}" destId="{D67CE597-2C6E-409F-A4C6-85FEEA537170}" srcOrd="9" destOrd="0" presId="urn:microsoft.com/office/officeart/2016/7/layout/RepeatingBendingProcessNew"/>
    <dgm:cxn modelId="{724B070E-1E98-46AB-BE06-2C41DFAE7B69}" type="presParOf" srcId="{D67CE597-2C6E-409F-A4C6-85FEEA537170}" destId="{61570890-712D-4C63-8D2C-88404555E52D}" srcOrd="0" destOrd="0" presId="urn:microsoft.com/office/officeart/2016/7/layout/RepeatingBendingProcessNew"/>
    <dgm:cxn modelId="{20875DBC-F5AB-4093-9F6C-8CF55E2252B0}" type="presParOf" srcId="{52475DA3-8C60-4E89-A39A-C920AB6ED1C0}" destId="{C8773C5C-74BC-49AD-99B1-462503C43DDE}" srcOrd="10" destOrd="0" presId="urn:microsoft.com/office/officeart/2016/7/layout/RepeatingBendingProcessNew"/>
    <dgm:cxn modelId="{7B4E2545-F848-4D35-B60C-42F425529B16}" type="presParOf" srcId="{52475DA3-8C60-4E89-A39A-C920AB6ED1C0}" destId="{50986D89-6406-4633-8938-A6CE1315D878}" srcOrd="11" destOrd="0" presId="urn:microsoft.com/office/officeart/2016/7/layout/RepeatingBendingProcessNew"/>
    <dgm:cxn modelId="{4054E96A-0720-4B6E-A0D2-08D6F71F182A}" type="presParOf" srcId="{50986D89-6406-4633-8938-A6CE1315D878}" destId="{76F568E7-4FC0-4FB7-A3DB-AAA2AAB936C5}" srcOrd="0" destOrd="0" presId="urn:microsoft.com/office/officeart/2016/7/layout/RepeatingBendingProcessNew"/>
    <dgm:cxn modelId="{F6D38E1E-F063-4BFB-BD24-5EFC09229FA0}" type="presParOf" srcId="{52475DA3-8C60-4E89-A39A-C920AB6ED1C0}" destId="{CA273372-5B6F-40DD-934C-D806BAD9A4E1}"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1990D25-9E15-4594-ADB7-5E005D92C38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145B12A-CED1-49E7-B76F-44A0934446AF}">
      <dgm:prSet/>
      <dgm:spPr/>
      <dgm:t>
        <a:bodyPr/>
        <a:lstStyle/>
        <a:p>
          <a:r>
            <a:rPr lang="en-US"/>
            <a:t>The introduction of neural networks involves the integration of feedforward or RNNs into the acoustic model.</a:t>
          </a:r>
        </a:p>
      </dgm:t>
    </dgm:pt>
    <dgm:pt modelId="{F7EFDF36-A4F7-4019-A9D5-7D47658122BF}" type="parTrans" cxnId="{5D027C7E-C115-4638-85CA-524178C4C865}">
      <dgm:prSet/>
      <dgm:spPr/>
      <dgm:t>
        <a:bodyPr/>
        <a:lstStyle/>
        <a:p>
          <a:endParaRPr lang="en-US"/>
        </a:p>
      </dgm:t>
    </dgm:pt>
    <dgm:pt modelId="{E2071B9A-CA3C-456F-9ECA-D4254336E92E}" type="sibTrans" cxnId="{5D027C7E-C115-4638-85CA-524178C4C865}">
      <dgm:prSet/>
      <dgm:spPr/>
      <dgm:t>
        <a:bodyPr/>
        <a:lstStyle/>
        <a:p>
          <a:endParaRPr lang="en-US"/>
        </a:p>
      </dgm:t>
    </dgm:pt>
    <dgm:pt modelId="{078D67F0-5DFC-4C9F-9C0C-24C7FBF9F0C9}">
      <dgm:prSet/>
      <dgm:spPr/>
      <dgm:t>
        <a:bodyPr/>
        <a:lstStyle/>
        <a:p>
          <a:r>
            <a:rPr lang="en-US"/>
            <a:t>The Tandem Scheme combines the strengths of neural networks and HMMs to model acoustic features.</a:t>
          </a:r>
        </a:p>
      </dgm:t>
    </dgm:pt>
    <dgm:pt modelId="{37CC2025-3E02-421A-A6C5-B6BFAF0A9574}" type="parTrans" cxnId="{CFB9AB8D-1E6A-4B11-90F1-72AE7A9CED02}">
      <dgm:prSet/>
      <dgm:spPr/>
      <dgm:t>
        <a:bodyPr/>
        <a:lstStyle/>
        <a:p>
          <a:endParaRPr lang="en-US"/>
        </a:p>
      </dgm:t>
    </dgm:pt>
    <dgm:pt modelId="{EE358C51-5A65-4E40-AF81-2DDC5814297C}" type="sibTrans" cxnId="{CFB9AB8D-1E6A-4B11-90F1-72AE7A9CED02}">
      <dgm:prSet/>
      <dgm:spPr/>
      <dgm:t>
        <a:bodyPr/>
        <a:lstStyle/>
        <a:p>
          <a:endParaRPr lang="en-US"/>
        </a:p>
      </dgm:t>
    </dgm:pt>
    <dgm:pt modelId="{1BA020DF-24BA-4B07-BDF2-8DF87527974C}">
      <dgm:prSet/>
      <dgm:spPr/>
      <dgm:t>
        <a:bodyPr/>
        <a:lstStyle/>
        <a:p>
          <a:r>
            <a:rPr lang="en-US"/>
            <a:t>The outputs of neural networks are given as input features to standard CD-GMM-HMM system.</a:t>
          </a:r>
        </a:p>
      </dgm:t>
    </dgm:pt>
    <dgm:pt modelId="{FC7EB1CD-CB2C-4C16-800E-571B25D2ED1A}" type="parTrans" cxnId="{F351008C-DAC6-47D5-A7CC-5428502D51B0}">
      <dgm:prSet/>
      <dgm:spPr/>
      <dgm:t>
        <a:bodyPr/>
        <a:lstStyle/>
        <a:p>
          <a:endParaRPr lang="en-US"/>
        </a:p>
      </dgm:t>
    </dgm:pt>
    <dgm:pt modelId="{50366C3C-DF3D-453D-8545-203FA3C9672E}" type="sibTrans" cxnId="{F351008C-DAC6-47D5-A7CC-5428502D51B0}">
      <dgm:prSet/>
      <dgm:spPr/>
      <dgm:t>
        <a:bodyPr/>
        <a:lstStyle/>
        <a:p>
          <a:endParaRPr lang="en-US"/>
        </a:p>
      </dgm:t>
    </dgm:pt>
    <dgm:pt modelId="{C28F43D7-960C-485E-A3B7-9D29487AC098}">
      <dgm:prSet/>
      <dgm:spPr/>
      <dgm:t>
        <a:bodyPr/>
        <a:lstStyle/>
        <a:p>
          <a:r>
            <a:rPr lang="en-US"/>
            <a:t>Adaptation techniques allow HMMs to adapt to different acoustic conditions or speakers. </a:t>
          </a:r>
        </a:p>
      </dgm:t>
    </dgm:pt>
    <dgm:pt modelId="{E852A85A-5773-4580-A255-E7284454B06F}" type="parTrans" cxnId="{379E291C-E5E6-430A-A21E-122A09C7C448}">
      <dgm:prSet/>
      <dgm:spPr/>
      <dgm:t>
        <a:bodyPr/>
        <a:lstStyle/>
        <a:p>
          <a:endParaRPr lang="en-US"/>
        </a:p>
      </dgm:t>
    </dgm:pt>
    <dgm:pt modelId="{2B5B2850-C5B0-4D24-9713-47F3772354CD}" type="sibTrans" cxnId="{379E291C-E5E6-430A-A21E-122A09C7C448}">
      <dgm:prSet/>
      <dgm:spPr/>
      <dgm:t>
        <a:bodyPr/>
        <a:lstStyle/>
        <a:p>
          <a:endParaRPr lang="en-US"/>
        </a:p>
      </dgm:t>
    </dgm:pt>
    <dgm:pt modelId="{BBD911FC-14DA-422F-B81A-AB6724AD12FF}">
      <dgm:prSet/>
      <dgm:spPr/>
      <dgm:t>
        <a:bodyPr/>
        <a:lstStyle/>
        <a:p>
          <a:r>
            <a:rPr lang="en-US"/>
            <a:t>Methods such as MLLR and MAP adaptation help improve recognition performance in varying conditions.</a:t>
          </a:r>
        </a:p>
      </dgm:t>
    </dgm:pt>
    <dgm:pt modelId="{1455E2BD-6601-4713-9991-22D98AC4C236}" type="parTrans" cxnId="{F550B1B7-EDCA-4126-A592-45697B9A3ACF}">
      <dgm:prSet/>
      <dgm:spPr/>
      <dgm:t>
        <a:bodyPr/>
        <a:lstStyle/>
        <a:p>
          <a:endParaRPr lang="en-US"/>
        </a:p>
      </dgm:t>
    </dgm:pt>
    <dgm:pt modelId="{5020D6B2-690A-41F7-96DD-EE071A4E93DE}" type="sibTrans" cxnId="{F550B1B7-EDCA-4126-A592-45697B9A3ACF}">
      <dgm:prSet/>
      <dgm:spPr/>
      <dgm:t>
        <a:bodyPr/>
        <a:lstStyle/>
        <a:p>
          <a:endParaRPr lang="en-US"/>
        </a:p>
      </dgm:t>
    </dgm:pt>
    <dgm:pt modelId="{76ADC1CF-BFA6-42A2-94A9-A2B8BACA7EB9}" type="pres">
      <dgm:prSet presAssocID="{01990D25-9E15-4594-ADB7-5E005D92C38D}" presName="root" presStyleCnt="0">
        <dgm:presLayoutVars>
          <dgm:dir/>
          <dgm:resizeHandles val="exact"/>
        </dgm:presLayoutVars>
      </dgm:prSet>
      <dgm:spPr/>
    </dgm:pt>
    <dgm:pt modelId="{A47573FF-A83E-4E18-B59B-9464027CEA67}" type="pres">
      <dgm:prSet presAssocID="{B145B12A-CED1-49E7-B76F-44A0934446AF}" presName="compNode" presStyleCnt="0"/>
      <dgm:spPr/>
    </dgm:pt>
    <dgm:pt modelId="{EB0E1F1A-119C-4847-B6FC-51F60C0BDE49}" type="pres">
      <dgm:prSet presAssocID="{B145B12A-CED1-49E7-B76F-44A0934446AF}" presName="bgRect" presStyleLbl="bgShp" presStyleIdx="0" presStyleCnt="5"/>
      <dgm:spPr/>
    </dgm:pt>
    <dgm:pt modelId="{75800FEA-E538-4C8F-BC4B-880ADE11A10B}" type="pres">
      <dgm:prSet presAssocID="{B145B12A-CED1-49E7-B76F-44A0934446A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3858DD9F-63DE-4CC6-813C-8B25E84AABB6}" type="pres">
      <dgm:prSet presAssocID="{B145B12A-CED1-49E7-B76F-44A0934446AF}" presName="spaceRect" presStyleCnt="0"/>
      <dgm:spPr/>
    </dgm:pt>
    <dgm:pt modelId="{4B7442C5-90A2-4100-8508-C59BF4D86413}" type="pres">
      <dgm:prSet presAssocID="{B145B12A-CED1-49E7-B76F-44A0934446AF}" presName="parTx" presStyleLbl="revTx" presStyleIdx="0" presStyleCnt="5">
        <dgm:presLayoutVars>
          <dgm:chMax val="0"/>
          <dgm:chPref val="0"/>
        </dgm:presLayoutVars>
      </dgm:prSet>
      <dgm:spPr/>
    </dgm:pt>
    <dgm:pt modelId="{799A1C13-E595-44CE-B625-A739327FE509}" type="pres">
      <dgm:prSet presAssocID="{E2071B9A-CA3C-456F-9ECA-D4254336E92E}" presName="sibTrans" presStyleCnt="0"/>
      <dgm:spPr/>
    </dgm:pt>
    <dgm:pt modelId="{568173D1-9271-4BDE-9B2F-AAD8DD423146}" type="pres">
      <dgm:prSet presAssocID="{078D67F0-5DFC-4C9F-9C0C-24C7FBF9F0C9}" presName="compNode" presStyleCnt="0"/>
      <dgm:spPr/>
    </dgm:pt>
    <dgm:pt modelId="{A2596024-A3CA-4148-AE51-B07F19C85CA5}" type="pres">
      <dgm:prSet presAssocID="{078D67F0-5DFC-4C9F-9C0C-24C7FBF9F0C9}" presName="bgRect" presStyleLbl="bgShp" presStyleIdx="1" presStyleCnt="5"/>
      <dgm:spPr/>
    </dgm:pt>
    <dgm:pt modelId="{409C6609-177A-4D72-97C9-BD23DBCA1A9C}" type="pres">
      <dgm:prSet presAssocID="{078D67F0-5DFC-4C9F-9C0C-24C7FBF9F0C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188C2021-8A48-4936-832E-3D52C4D2DFC6}" type="pres">
      <dgm:prSet presAssocID="{078D67F0-5DFC-4C9F-9C0C-24C7FBF9F0C9}" presName="spaceRect" presStyleCnt="0"/>
      <dgm:spPr/>
    </dgm:pt>
    <dgm:pt modelId="{C0EC1BA6-CD1C-42B1-8688-AA88BF1BDE9E}" type="pres">
      <dgm:prSet presAssocID="{078D67F0-5DFC-4C9F-9C0C-24C7FBF9F0C9}" presName="parTx" presStyleLbl="revTx" presStyleIdx="1" presStyleCnt="5">
        <dgm:presLayoutVars>
          <dgm:chMax val="0"/>
          <dgm:chPref val="0"/>
        </dgm:presLayoutVars>
      </dgm:prSet>
      <dgm:spPr/>
    </dgm:pt>
    <dgm:pt modelId="{0CD52C29-52D9-4E79-A444-F7DE184DD5E4}" type="pres">
      <dgm:prSet presAssocID="{EE358C51-5A65-4E40-AF81-2DDC5814297C}" presName="sibTrans" presStyleCnt="0"/>
      <dgm:spPr/>
    </dgm:pt>
    <dgm:pt modelId="{BAFE5851-7AFE-428B-9676-56710F3B43EA}" type="pres">
      <dgm:prSet presAssocID="{1BA020DF-24BA-4B07-BDF2-8DF87527974C}" presName="compNode" presStyleCnt="0"/>
      <dgm:spPr/>
    </dgm:pt>
    <dgm:pt modelId="{365ADAAA-2742-41F5-8960-4143BC6B2404}" type="pres">
      <dgm:prSet presAssocID="{1BA020DF-24BA-4B07-BDF2-8DF87527974C}" presName="bgRect" presStyleLbl="bgShp" presStyleIdx="2" presStyleCnt="5"/>
      <dgm:spPr/>
    </dgm:pt>
    <dgm:pt modelId="{D733B46F-E604-4DDF-B2B3-22CA11F10235}" type="pres">
      <dgm:prSet presAssocID="{1BA020DF-24BA-4B07-BDF2-8DF87527974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99FC2083-6ABB-4305-9541-4DAF00826C69}" type="pres">
      <dgm:prSet presAssocID="{1BA020DF-24BA-4B07-BDF2-8DF87527974C}" presName="spaceRect" presStyleCnt="0"/>
      <dgm:spPr/>
    </dgm:pt>
    <dgm:pt modelId="{001DD4EA-2539-4D70-A1C7-8AC93845AD13}" type="pres">
      <dgm:prSet presAssocID="{1BA020DF-24BA-4B07-BDF2-8DF87527974C}" presName="parTx" presStyleLbl="revTx" presStyleIdx="2" presStyleCnt="5">
        <dgm:presLayoutVars>
          <dgm:chMax val="0"/>
          <dgm:chPref val="0"/>
        </dgm:presLayoutVars>
      </dgm:prSet>
      <dgm:spPr/>
    </dgm:pt>
    <dgm:pt modelId="{DCFC95CD-C2B4-4B47-97D8-32F6DC39A8CE}" type="pres">
      <dgm:prSet presAssocID="{50366C3C-DF3D-453D-8545-203FA3C9672E}" presName="sibTrans" presStyleCnt="0"/>
      <dgm:spPr/>
    </dgm:pt>
    <dgm:pt modelId="{BD08A468-8B09-4A67-84B9-85EEAC215696}" type="pres">
      <dgm:prSet presAssocID="{C28F43D7-960C-485E-A3B7-9D29487AC098}" presName="compNode" presStyleCnt="0"/>
      <dgm:spPr/>
    </dgm:pt>
    <dgm:pt modelId="{CC8BDF21-8570-489C-91F5-C74469F3E8D6}" type="pres">
      <dgm:prSet presAssocID="{C28F43D7-960C-485E-A3B7-9D29487AC098}" presName="bgRect" presStyleLbl="bgShp" presStyleIdx="3" presStyleCnt="5"/>
      <dgm:spPr/>
    </dgm:pt>
    <dgm:pt modelId="{0679F2FD-93BC-4267-A82E-E05B179A8D8D}" type="pres">
      <dgm:prSet presAssocID="{C28F43D7-960C-485E-A3B7-9D29487AC09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icrophone"/>
        </a:ext>
      </dgm:extLst>
    </dgm:pt>
    <dgm:pt modelId="{13A54C70-E59D-47E6-B2DC-BC1B63EFED51}" type="pres">
      <dgm:prSet presAssocID="{C28F43D7-960C-485E-A3B7-9D29487AC098}" presName="spaceRect" presStyleCnt="0"/>
      <dgm:spPr/>
    </dgm:pt>
    <dgm:pt modelId="{788EFA50-AEC7-4775-93A8-6B54549B5139}" type="pres">
      <dgm:prSet presAssocID="{C28F43D7-960C-485E-A3B7-9D29487AC098}" presName="parTx" presStyleLbl="revTx" presStyleIdx="3" presStyleCnt="5">
        <dgm:presLayoutVars>
          <dgm:chMax val="0"/>
          <dgm:chPref val="0"/>
        </dgm:presLayoutVars>
      </dgm:prSet>
      <dgm:spPr/>
    </dgm:pt>
    <dgm:pt modelId="{8031A197-5D6D-4CF3-B880-1CAF51E53F92}" type="pres">
      <dgm:prSet presAssocID="{2B5B2850-C5B0-4D24-9713-47F3772354CD}" presName="sibTrans" presStyleCnt="0"/>
      <dgm:spPr/>
    </dgm:pt>
    <dgm:pt modelId="{B7BFC39E-3CE0-4E99-B772-A3F239510EEF}" type="pres">
      <dgm:prSet presAssocID="{BBD911FC-14DA-422F-B81A-AB6724AD12FF}" presName="compNode" presStyleCnt="0"/>
      <dgm:spPr/>
    </dgm:pt>
    <dgm:pt modelId="{60DD41F6-38A2-4E8F-BEAF-172CE95B2E8F}" type="pres">
      <dgm:prSet presAssocID="{BBD911FC-14DA-422F-B81A-AB6724AD12FF}" presName="bgRect" presStyleLbl="bgShp" presStyleIdx="4" presStyleCnt="5"/>
      <dgm:spPr/>
    </dgm:pt>
    <dgm:pt modelId="{7570907F-10D6-4B57-BDC3-AF1C580AF007}" type="pres">
      <dgm:prSet presAssocID="{BBD911FC-14DA-422F-B81A-AB6724AD12F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siness Growth"/>
        </a:ext>
      </dgm:extLst>
    </dgm:pt>
    <dgm:pt modelId="{9FE6896E-EF40-48AF-A8ED-CBF24689F7B5}" type="pres">
      <dgm:prSet presAssocID="{BBD911FC-14DA-422F-B81A-AB6724AD12FF}" presName="spaceRect" presStyleCnt="0"/>
      <dgm:spPr/>
    </dgm:pt>
    <dgm:pt modelId="{6087E0A1-8CEA-46BD-9066-1829EC1E4991}" type="pres">
      <dgm:prSet presAssocID="{BBD911FC-14DA-422F-B81A-AB6724AD12FF}" presName="parTx" presStyleLbl="revTx" presStyleIdx="4" presStyleCnt="5">
        <dgm:presLayoutVars>
          <dgm:chMax val="0"/>
          <dgm:chPref val="0"/>
        </dgm:presLayoutVars>
      </dgm:prSet>
      <dgm:spPr/>
    </dgm:pt>
  </dgm:ptLst>
  <dgm:cxnLst>
    <dgm:cxn modelId="{379E291C-E5E6-430A-A21E-122A09C7C448}" srcId="{01990D25-9E15-4594-ADB7-5E005D92C38D}" destId="{C28F43D7-960C-485E-A3B7-9D29487AC098}" srcOrd="3" destOrd="0" parTransId="{E852A85A-5773-4580-A255-E7284454B06F}" sibTransId="{2B5B2850-C5B0-4D24-9713-47F3772354CD}"/>
    <dgm:cxn modelId="{1674711C-0B6B-49BF-A5CC-FC0CD1678340}" type="presOf" srcId="{C28F43D7-960C-485E-A3B7-9D29487AC098}" destId="{788EFA50-AEC7-4775-93A8-6B54549B5139}" srcOrd="0" destOrd="0" presId="urn:microsoft.com/office/officeart/2018/2/layout/IconVerticalSolidList"/>
    <dgm:cxn modelId="{EB0BB331-FA65-4667-9388-83C78EF8888D}" type="presOf" srcId="{1BA020DF-24BA-4B07-BDF2-8DF87527974C}" destId="{001DD4EA-2539-4D70-A1C7-8AC93845AD13}" srcOrd="0" destOrd="0" presId="urn:microsoft.com/office/officeart/2018/2/layout/IconVerticalSolidList"/>
    <dgm:cxn modelId="{52498B39-4361-44D5-BFBF-5EEBB6020A18}" type="presOf" srcId="{B145B12A-CED1-49E7-B76F-44A0934446AF}" destId="{4B7442C5-90A2-4100-8508-C59BF4D86413}" srcOrd="0" destOrd="0" presId="urn:microsoft.com/office/officeart/2018/2/layout/IconVerticalSolidList"/>
    <dgm:cxn modelId="{D9809A7A-5536-4919-AF48-1956A6870F80}" type="presOf" srcId="{BBD911FC-14DA-422F-B81A-AB6724AD12FF}" destId="{6087E0A1-8CEA-46BD-9066-1829EC1E4991}" srcOrd="0" destOrd="0" presId="urn:microsoft.com/office/officeart/2018/2/layout/IconVerticalSolidList"/>
    <dgm:cxn modelId="{5D027C7E-C115-4638-85CA-524178C4C865}" srcId="{01990D25-9E15-4594-ADB7-5E005D92C38D}" destId="{B145B12A-CED1-49E7-B76F-44A0934446AF}" srcOrd="0" destOrd="0" parTransId="{F7EFDF36-A4F7-4019-A9D5-7D47658122BF}" sibTransId="{E2071B9A-CA3C-456F-9ECA-D4254336E92E}"/>
    <dgm:cxn modelId="{F351008C-DAC6-47D5-A7CC-5428502D51B0}" srcId="{01990D25-9E15-4594-ADB7-5E005D92C38D}" destId="{1BA020DF-24BA-4B07-BDF2-8DF87527974C}" srcOrd="2" destOrd="0" parTransId="{FC7EB1CD-CB2C-4C16-800E-571B25D2ED1A}" sibTransId="{50366C3C-DF3D-453D-8545-203FA3C9672E}"/>
    <dgm:cxn modelId="{CFB9AB8D-1E6A-4B11-90F1-72AE7A9CED02}" srcId="{01990D25-9E15-4594-ADB7-5E005D92C38D}" destId="{078D67F0-5DFC-4C9F-9C0C-24C7FBF9F0C9}" srcOrd="1" destOrd="0" parTransId="{37CC2025-3E02-421A-A6C5-B6BFAF0A9574}" sibTransId="{EE358C51-5A65-4E40-AF81-2DDC5814297C}"/>
    <dgm:cxn modelId="{BBC33D92-36F4-48B8-A0A1-F35B1812025F}" type="presOf" srcId="{078D67F0-5DFC-4C9F-9C0C-24C7FBF9F0C9}" destId="{C0EC1BA6-CD1C-42B1-8688-AA88BF1BDE9E}" srcOrd="0" destOrd="0" presId="urn:microsoft.com/office/officeart/2018/2/layout/IconVerticalSolidList"/>
    <dgm:cxn modelId="{621F16AA-F900-48F9-A3B7-6B118A8F9AD4}" type="presOf" srcId="{01990D25-9E15-4594-ADB7-5E005D92C38D}" destId="{76ADC1CF-BFA6-42A2-94A9-A2B8BACA7EB9}" srcOrd="0" destOrd="0" presId="urn:microsoft.com/office/officeart/2018/2/layout/IconVerticalSolidList"/>
    <dgm:cxn modelId="{F550B1B7-EDCA-4126-A592-45697B9A3ACF}" srcId="{01990D25-9E15-4594-ADB7-5E005D92C38D}" destId="{BBD911FC-14DA-422F-B81A-AB6724AD12FF}" srcOrd="4" destOrd="0" parTransId="{1455E2BD-6601-4713-9991-22D98AC4C236}" sibTransId="{5020D6B2-690A-41F7-96DD-EE071A4E93DE}"/>
    <dgm:cxn modelId="{2B578EE5-50FD-426B-B832-C7DC5457140D}" type="presParOf" srcId="{76ADC1CF-BFA6-42A2-94A9-A2B8BACA7EB9}" destId="{A47573FF-A83E-4E18-B59B-9464027CEA67}" srcOrd="0" destOrd="0" presId="urn:microsoft.com/office/officeart/2018/2/layout/IconVerticalSolidList"/>
    <dgm:cxn modelId="{F782BA92-8A1A-4021-8D05-A94CADAFFDB2}" type="presParOf" srcId="{A47573FF-A83E-4E18-B59B-9464027CEA67}" destId="{EB0E1F1A-119C-4847-B6FC-51F60C0BDE49}" srcOrd="0" destOrd="0" presId="urn:microsoft.com/office/officeart/2018/2/layout/IconVerticalSolidList"/>
    <dgm:cxn modelId="{0A70F8C6-FABA-4EF1-BB9B-AE0998410FB6}" type="presParOf" srcId="{A47573FF-A83E-4E18-B59B-9464027CEA67}" destId="{75800FEA-E538-4C8F-BC4B-880ADE11A10B}" srcOrd="1" destOrd="0" presId="urn:microsoft.com/office/officeart/2018/2/layout/IconVerticalSolidList"/>
    <dgm:cxn modelId="{C9EA8BD7-C87D-482B-BE6C-74C9BF0F8BDB}" type="presParOf" srcId="{A47573FF-A83E-4E18-B59B-9464027CEA67}" destId="{3858DD9F-63DE-4CC6-813C-8B25E84AABB6}" srcOrd="2" destOrd="0" presId="urn:microsoft.com/office/officeart/2018/2/layout/IconVerticalSolidList"/>
    <dgm:cxn modelId="{A5C6F40D-5AB4-49A0-A775-FE1B51311DD4}" type="presParOf" srcId="{A47573FF-A83E-4E18-B59B-9464027CEA67}" destId="{4B7442C5-90A2-4100-8508-C59BF4D86413}" srcOrd="3" destOrd="0" presId="urn:microsoft.com/office/officeart/2018/2/layout/IconVerticalSolidList"/>
    <dgm:cxn modelId="{3FBCDFB0-AC7C-4C78-84D8-485B5153F5F3}" type="presParOf" srcId="{76ADC1CF-BFA6-42A2-94A9-A2B8BACA7EB9}" destId="{799A1C13-E595-44CE-B625-A739327FE509}" srcOrd="1" destOrd="0" presId="urn:microsoft.com/office/officeart/2018/2/layout/IconVerticalSolidList"/>
    <dgm:cxn modelId="{DCA3701D-1D06-4B2A-8CEA-5FE5739C621D}" type="presParOf" srcId="{76ADC1CF-BFA6-42A2-94A9-A2B8BACA7EB9}" destId="{568173D1-9271-4BDE-9B2F-AAD8DD423146}" srcOrd="2" destOrd="0" presId="urn:microsoft.com/office/officeart/2018/2/layout/IconVerticalSolidList"/>
    <dgm:cxn modelId="{7A0609C7-0988-41A6-AB63-D192A3FAD16B}" type="presParOf" srcId="{568173D1-9271-4BDE-9B2F-AAD8DD423146}" destId="{A2596024-A3CA-4148-AE51-B07F19C85CA5}" srcOrd="0" destOrd="0" presId="urn:microsoft.com/office/officeart/2018/2/layout/IconVerticalSolidList"/>
    <dgm:cxn modelId="{D8AE1262-0163-467D-B7CB-4CCC6546D251}" type="presParOf" srcId="{568173D1-9271-4BDE-9B2F-AAD8DD423146}" destId="{409C6609-177A-4D72-97C9-BD23DBCA1A9C}" srcOrd="1" destOrd="0" presId="urn:microsoft.com/office/officeart/2018/2/layout/IconVerticalSolidList"/>
    <dgm:cxn modelId="{B727FC91-6306-49F0-BEC6-819AB4F0018B}" type="presParOf" srcId="{568173D1-9271-4BDE-9B2F-AAD8DD423146}" destId="{188C2021-8A48-4936-832E-3D52C4D2DFC6}" srcOrd="2" destOrd="0" presId="urn:microsoft.com/office/officeart/2018/2/layout/IconVerticalSolidList"/>
    <dgm:cxn modelId="{0A51D7C0-C8E1-4E95-B915-D50154333C40}" type="presParOf" srcId="{568173D1-9271-4BDE-9B2F-AAD8DD423146}" destId="{C0EC1BA6-CD1C-42B1-8688-AA88BF1BDE9E}" srcOrd="3" destOrd="0" presId="urn:microsoft.com/office/officeart/2018/2/layout/IconVerticalSolidList"/>
    <dgm:cxn modelId="{190AC287-1A73-426E-82BF-48A413C4657D}" type="presParOf" srcId="{76ADC1CF-BFA6-42A2-94A9-A2B8BACA7EB9}" destId="{0CD52C29-52D9-4E79-A444-F7DE184DD5E4}" srcOrd="3" destOrd="0" presId="urn:microsoft.com/office/officeart/2018/2/layout/IconVerticalSolidList"/>
    <dgm:cxn modelId="{59245507-7690-4D6D-AFF0-E35971368D3E}" type="presParOf" srcId="{76ADC1CF-BFA6-42A2-94A9-A2B8BACA7EB9}" destId="{BAFE5851-7AFE-428B-9676-56710F3B43EA}" srcOrd="4" destOrd="0" presId="urn:microsoft.com/office/officeart/2018/2/layout/IconVerticalSolidList"/>
    <dgm:cxn modelId="{4F1D956A-7A25-4B58-ABC6-D0EFEE3CE1EA}" type="presParOf" srcId="{BAFE5851-7AFE-428B-9676-56710F3B43EA}" destId="{365ADAAA-2742-41F5-8960-4143BC6B2404}" srcOrd="0" destOrd="0" presId="urn:microsoft.com/office/officeart/2018/2/layout/IconVerticalSolidList"/>
    <dgm:cxn modelId="{DB5E7948-25A1-4A85-8659-952A2E87E06A}" type="presParOf" srcId="{BAFE5851-7AFE-428B-9676-56710F3B43EA}" destId="{D733B46F-E604-4DDF-B2B3-22CA11F10235}" srcOrd="1" destOrd="0" presId="urn:microsoft.com/office/officeart/2018/2/layout/IconVerticalSolidList"/>
    <dgm:cxn modelId="{77393C89-A039-4F5D-AD7C-6037FDF75CEE}" type="presParOf" srcId="{BAFE5851-7AFE-428B-9676-56710F3B43EA}" destId="{99FC2083-6ABB-4305-9541-4DAF00826C69}" srcOrd="2" destOrd="0" presId="urn:microsoft.com/office/officeart/2018/2/layout/IconVerticalSolidList"/>
    <dgm:cxn modelId="{1DBC4DC9-6BF1-41F5-92E9-B39CEE3CF9C2}" type="presParOf" srcId="{BAFE5851-7AFE-428B-9676-56710F3B43EA}" destId="{001DD4EA-2539-4D70-A1C7-8AC93845AD13}" srcOrd="3" destOrd="0" presId="urn:microsoft.com/office/officeart/2018/2/layout/IconVerticalSolidList"/>
    <dgm:cxn modelId="{D56B20F7-74CD-40CD-9961-131EFDA37FCC}" type="presParOf" srcId="{76ADC1CF-BFA6-42A2-94A9-A2B8BACA7EB9}" destId="{DCFC95CD-C2B4-4B47-97D8-32F6DC39A8CE}" srcOrd="5" destOrd="0" presId="urn:microsoft.com/office/officeart/2018/2/layout/IconVerticalSolidList"/>
    <dgm:cxn modelId="{C2EEC82B-F950-4B57-AA22-EB94A081C14B}" type="presParOf" srcId="{76ADC1CF-BFA6-42A2-94A9-A2B8BACA7EB9}" destId="{BD08A468-8B09-4A67-84B9-85EEAC215696}" srcOrd="6" destOrd="0" presId="urn:microsoft.com/office/officeart/2018/2/layout/IconVerticalSolidList"/>
    <dgm:cxn modelId="{D8AE0A5C-EDC1-4B13-8569-0635C7CE2525}" type="presParOf" srcId="{BD08A468-8B09-4A67-84B9-85EEAC215696}" destId="{CC8BDF21-8570-489C-91F5-C74469F3E8D6}" srcOrd="0" destOrd="0" presId="urn:microsoft.com/office/officeart/2018/2/layout/IconVerticalSolidList"/>
    <dgm:cxn modelId="{555B58B5-C0B9-4847-9F96-D3D7354CF2E6}" type="presParOf" srcId="{BD08A468-8B09-4A67-84B9-85EEAC215696}" destId="{0679F2FD-93BC-4267-A82E-E05B179A8D8D}" srcOrd="1" destOrd="0" presId="urn:microsoft.com/office/officeart/2018/2/layout/IconVerticalSolidList"/>
    <dgm:cxn modelId="{162F1086-BD08-4581-963D-79E2016B05CB}" type="presParOf" srcId="{BD08A468-8B09-4A67-84B9-85EEAC215696}" destId="{13A54C70-E59D-47E6-B2DC-BC1B63EFED51}" srcOrd="2" destOrd="0" presId="urn:microsoft.com/office/officeart/2018/2/layout/IconVerticalSolidList"/>
    <dgm:cxn modelId="{521A7FF0-35EF-4C5C-B5DD-A0806CB60549}" type="presParOf" srcId="{BD08A468-8B09-4A67-84B9-85EEAC215696}" destId="{788EFA50-AEC7-4775-93A8-6B54549B5139}" srcOrd="3" destOrd="0" presId="urn:microsoft.com/office/officeart/2018/2/layout/IconVerticalSolidList"/>
    <dgm:cxn modelId="{17FEB68D-6A84-4116-A97A-97734B03B511}" type="presParOf" srcId="{76ADC1CF-BFA6-42A2-94A9-A2B8BACA7EB9}" destId="{8031A197-5D6D-4CF3-B880-1CAF51E53F92}" srcOrd="7" destOrd="0" presId="urn:microsoft.com/office/officeart/2018/2/layout/IconVerticalSolidList"/>
    <dgm:cxn modelId="{B758E7BE-FA71-460F-9163-3682BDA77012}" type="presParOf" srcId="{76ADC1CF-BFA6-42A2-94A9-A2B8BACA7EB9}" destId="{B7BFC39E-3CE0-4E99-B772-A3F239510EEF}" srcOrd="8" destOrd="0" presId="urn:microsoft.com/office/officeart/2018/2/layout/IconVerticalSolidList"/>
    <dgm:cxn modelId="{60EB2332-97B1-437B-A7F6-2DD230135940}" type="presParOf" srcId="{B7BFC39E-3CE0-4E99-B772-A3F239510EEF}" destId="{60DD41F6-38A2-4E8F-BEAF-172CE95B2E8F}" srcOrd="0" destOrd="0" presId="urn:microsoft.com/office/officeart/2018/2/layout/IconVerticalSolidList"/>
    <dgm:cxn modelId="{EE362C11-804B-4008-BBA9-76469A861CED}" type="presParOf" srcId="{B7BFC39E-3CE0-4E99-B772-A3F239510EEF}" destId="{7570907F-10D6-4B57-BDC3-AF1C580AF007}" srcOrd="1" destOrd="0" presId="urn:microsoft.com/office/officeart/2018/2/layout/IconVerticalSolidList"/>
    <dgm:cxn modelId="{505079E1-7E6F-4393-99CA-0AEC0E1112F7}" type="presParOf" srcId="{B7BFC39E-3CE0-4E99-B772-A3F239510EEF}" destId="{9FE6896E-EF40-48AF-A8ED-CBF24689F7B5}" srcOrd="2" destOrd="0" presId="urn:microsoft.com/office/officeart/2018/2/layout/IconVerticalSolidList"/>
    <dgm:cxn modelId="{A8F5EAA6-ADB5-4E66-BF53-165F9AA494AB}" type="presParOf" srcId="{B7BFC39E-3CE0-4E99-B772-A3F239510EEF}" destId="{6087E0A1-8CEA-46BD-9066-1829EC1E499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A3EE8E2-F03D-44F4-8924-2F65D84220C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4814A16-AE9D-459D-B861-98F9AADB4671}">
      <dgm:prSet/>
      <dgm:spPr/>
      <dgm:t>
        <a:bodyPr/>
        <a:lstStyle/>
        <a:p>
          <a:r>
            <a:rPr lang="en-US"/>
            <a:t>End-to-end Automatic Speech Recognition (ASR) is a speech recognition approach that aims to simplify and streamline the traditional ASR process by directly mapping acoustic features from spoken language to text in a single step.</a:t>
          </a:r>
        </a:p>
      </dgm:t>
    </dgm:pt>
    <dgm:pt modelId="{CA12D7A3-B519-48CC-9591-489FF95DDF38}" type="parTrans" cxnId="{5BE7FFF1-C434-42E9-9FD7-8B50CB4515E0}">
      <dgm:prSet/>
      <dgm:spPr/>
      <dgm:t>
        <a:bodyPr/>
        <a:lstStyle/>
        <a:p>
          <a:endParaRPr lang="en-US"/>
        </a:p>
      </dgm:t>
    </dgm:pt>
    <dgm:pt modelId="{9802ACD7-B2C4-4E51-8FA8-52041BE66207}" type="sibTrans" cxnId="{5BE7FFF1-C434-42E9-9FD7-8B50CB4515E0}">
      <dgm:prSet/>
      <dgm:spPr/>
      <dgm:t>
        <a:bodyPr/>
        <a:lstStyle/>
        <a:p>
          <a:endParaRPr lang="en-US"/>
        </a:p>
      </dgm:t>
    </dgm:pt>
    <dgm:pt modelId="{31D91F29-E0B5-469A-836D-900F821AB24B}">
      <dgm:prSet/>
      <dgm:spPr/>
      <dgm:t>
        <a:bodyPr/>
        <a:lstStyle/>
        <a:p>
          <a:r>
            <a:rPr lang="en-US"/>
            <a:t>Key characteristics of E2E ASR include Neural Network Architecture, Direct Mapping, Data-Driven Learning and Simplified Pipeline.</a:t>
          </a:r>
        </a:p>
      </dgm:t>
    </dgm:pt>
    <dgm:pt modelId="{912E5290-C3E6-45F1-96C2-08C472CFC6BC}" type="parTrans" cxnId="{D153CBB3-B03C-4147-BB5A-BDB757E52743}">
      <dgm:prSet/>
      <dgm:spPr/>
      <dgm:t>
        <a:bodyPr/>
        <a:lstStyle/>
        <a:p>
          <a:endParaRPr lang="en-US"/>
        </a:p>
      </dgm:t>
    </dgm:pt>
    <dgm:pt modelId="{654FD424-5F3D-4BB8-8C86-F93AE187BCC1}" type="sibTrans" cxnId="{D153CBB3-B03C-4147-BB5A-BDB757E52743}">
      <dgm:prSet/>
      <dgm:spPr/>
      <dgm:t>
        <a:bodyPr/>
        <a:lstStyle/>
        <a:p>
          <a:endParaRPr lang="en-US"/>
        </a:p>
      </dgm:t>
    </dgm:pt>
    <dgm:pt modelId="{5FE590CC-52FC-4490-8BE2-E27BBD3A509B}">
      <dgm:prSet/>
      <dgm:spPr/>
      <dgm:t>
        <a:bodyPr/>
        <a:lstStyle/>
        <a:p>
          <a:r>
            <a:rPr lang="en-US"/>
            <a:t>RNNs mainly follows CTC and Encoder-Decoder approaches for mapping input to output sequences.</a:t>
          </a:r>
        </a:p>
      </dgm:t>
    </dgm:pt>
    <dgm:pt modelId="{02FEAA1F-E9D2-439D-82A4-ECFFEAF16F1C}" type="parTrans" cxnId="{62BF6431-0FEB-47E9-84F9-9CE2FEB7265F}">
      <dgm:prSet/>
      <dgm:spPr/>
      <dgm:t>
        <a:bodyPr/>
        <a:lstStyle/>
        <a:p>
          <a:endParaRPr lang="en-US"/>
        </a:p>
      </dgm:t>
    </dgm:pt>
    <dgm:pt modelId="{2D9ED2CA-BDD8-4F36-A1AF-6B351FC33DBD}" type="sibTrans" cxnId="{62BF6431-0FEB-47E9-84F9-9CE2FEB7265F}">
      <dgm:prSet/>
      <dgm:spPr/>
      <dgm:t>
        <a:bodyPr/>
        <a:lstStyle/>
        <a:p>
          <a:endParaRPr lang="en-US"/>
        </a:p>
      </dgm:t>
    </dgm:pt>
    <dgm:pt modelId="{8D167AC9-051D-453D-9E80-8CDD337F9319}" type="pres">
      <dgm:prSet presAssocID="{0A3EE8E2-F03D-44F4-8924-2F65D84220C8}" presName="root" presStyleCnt="0">
        <dgm:presLayoutVars>
          <dgm:dir/>
          <dgm:resizeHandles val="exact"/>
        </dgm:presLayoutVars>
      </dgm:prSet>
      <dgm:spPr/>
    </dgm:pt>
    <dgm:pt modelId="{BFED96EA-BE1C-4A12-A048-F55EA91AD815}" type="pres">
      <dgm:prSet presAssocID="{C4814A16-AE9D-459D-B861-98F9AADB4671}" presName="compNode" presStyleCnt="0"/>
      <dgm:spPr/>
    </dgm:pt>
    <dgm:pt modelId="{EE980713-FEA5-4E3F-97DB-087456ACB7EF}" type="pres">
      <dgm:prSet presAssocID="{C4814A16-AE9D-459D-B861-98F9AADB4671}" presName="bgRect" presStyleLbl="bgShp" presStyleIdx="0" presStyleCnt="3"/>
      <dgm:spPr/>
    </dgm:pt>
    <dgm:pt modelId="{770CAEAD-9D2A-424F-9C04-B9545AE7E5AA}" type="pres">
      <dgm:prSet presAssocID="{C4814A16-AE9D-459D-B861-98F9AADB46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D5F2713A-F5C3-42B2-96C7-145387881A7A}" type="pres">
      <dgm:prSet presAssocID="{C4814A16-AE9D-459D-B861-98F9AADB4671}" presName="spaceRect" presStyleCnt="0"/>
      <dgm:spPr/>
    </dgm:pt>
    <dgm:pt modelId="{FCE7304F-16FF-4BDC-A6F9-379F3C3295EE}" type="pres">
      <dgm:prSet presAssocID="{C4814A16-AE9D-459D-B861-98F9AADB4671}" presName="parTx" presStyleLbl="revTx" presStyleIdx="0" presStyleCnt="3">
        <dgm:presLayoutVars>
          <dgm:chMax val="0"/>
          <dgm:chPref val="0"/>
        </dgm:presLayoutVars>
      </dgm:prSet>
      <dgm:spPr/>
    </dgm:pt>
    <dgm:pt modelId="{2EBD4670-CE83-462B-954E-2D5BEF87BB1C}" type="pres">
      <dgm:prSet presAssocID="{9802ACD7-B2C4-4E51-8FA8-52041BE66207}" presName="sibTrans" presStyleCnt="0"/>
      <dgm:spPr/>
    </dgm:pt>
    <dgm:pt modelId="{1E1AD87A-35CB-4475-8CBE-C7304D4718F1}" type="pres">
      <dgm:prSet presAssocID="{31D91F29-E0B5-469A-836D-900F821AB24B}" presName="compNode" presStyleCnt="0"/>
      <dgm:spPr/>
    </dgm:pt>
    <dgm:pt modelId="{6FEEEC7B-F410-4A8D-BD8B-1DB87BC7ACF6}" type="pres">
      <dgm:prSet presAssocID="{31D91F29-E0B5-469A-836D-900F821AB24B}" presName="bgRect" presStyleLbl="bgShp" presStyleIdx="1" presStyleCnt="3"/>
      <dgm:spPr/>
    </dgm:pt>
    <dgm:pt modelId="{855324D7-1797-4AEE-9F6B-801582853D82}" type="pres">
      <dgm:prSet presAssocID="{31D91F29-E0B5-469A-836D-900F821AB24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952F7E33-D0F6-4507-8758-763ECA76BCBB}" type="pres">
      <dgm:prSet presAssocID="{31D91F29-E0B5-469A-836D-900F821AB24B}" presName="spaceRect" presStyleCnt="0"/>
      <dgm:spPr/>
    </dgm:pt>
    <dgm:pt modelId="{63C42D6E-68AD-40AE-AC3E-CE51AE4E115D}" type="pres">
      <dgm:prSet presAssocID="{31D91F29-E0B5-469A-836D-900F821AB24B}" presName="parTx" presStyleLbl="revTx" presStyleIdx="1" presStyleCnt="3">
        <dgm:presLayoutVars>
          <dgm:chMax val="0"/>
          <dgm:chPref val="0"/>
        </dgm:presLayoutVars>
      </dgm:prSet>
      <dgm:spPr/>
    </dgm:pt>
    <dgm:pt modelId="{F7A315F5-C7F4-46EF-A2CC-1D243F8CE94D}" type="pres">
      <dgm:prSet presAssocID="{654FD424-5F3D-4BB8-8C86-F93AE187BCC1}" presName="sibTrans" presStyleCnt="0"/>
      <dgm:spPr/>
    </dgm:pt>
    <dgm:pt modelId="{D3204B55-3A0C-4B09-B795-56CD4F59C716}" type="pres">
      <dgm:prSet presAssocID="{5FE590CC-52FC-4490-8BE2-E27BBD3A509B}" presName="compNode" presStyleCnt="0"/>
      <dgm:spPr/>
    </dgm:pt>
    <dgm:pt modelId="{E60DA338-82F9-48EA-8577-3B1833F67E84}" type="pres">
      <dgm:prSet presAssocID="{5FE590CC-52FC-4490-8BE2-E27BBD3A509B}" presName="bgRect" presStyleLbl="bgShp" presStyleIdx="2" presStyleCnt="3"/>
      <dgm:spPr/>
    </dgm:pt>
    <dgm:pt modelId="{AC44D0AE-7EF1-46F9-8FFE-91635EBB31E8}" type="pres">
      <dgm:prSet presAssocID="{5FE590CC-52FC-4490-8BE2-E27BBD3A509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code"/>
        </a:ext>
      </dgm:extLst>
    </dgm:pt>
    <dgm:pt modelId="{AC9D11C6-7864-49EB-A3AA-34A3E4AB5465}" type="pres">
      <dgm:prSet presAssocID="{5FE590CC-52FC-4490-8BE2-E27BBD3A509B}" presName="spaceRect" presStyleCnt="0"/>
      <dgm:spPr/>
    </dgm:pt>
    <dgm:pt modelId="{B1C18735-87B1-4931-A2BB-8667400BFE1D}" type="pres">
      <dgm:prSet presAssocID="{5FE590CC-52FC-4490-8BE2-E27BBD3A509B}" presName="parTx" presStyleLbl="revTx" presStyleIdx="2" presStyleCnt="3">
        <dgm:presLayoutVars>
          <dgm:chMax val="0"/>
          <dgm:chPref val="0"/>
        </dgm:presLayoutVars>
      </dgm:prSet>
      <dgm:spPr/>
    </dgm:pt>
  </dgm:ptLst>
  <dgm:cxnLst>
    <dgm:cxn modelId="{60C3DF09-5C9D-4135-85E7-589A236478DD}" type="presOf" srcId="{5FE590CC-52FC-4490-8BE2-E27BBD3A509B}" destId="{B1C18735-87B1-4931-A2BB-8667400BFE1D}" srcOrd="0" destOrd="0" presId="urn:microsoft.com/office/officeart/2018/2/layout/IconVerticalSolidList"/>
    <dgm:cxn modelId="{62BF6431-0FEB-47E9-84F9-9CE2FEB7265F}" srcId="{0A3EE8E2-F03D-44F4-8924-2F65D84220C8}" destId="{5FE590CC-52FC-4490-8BE2-E27BBD3A509B}" srcOrd="2" destOrd="0" parTransId="{02FEAA1F-E9D2-439D-82A4-ECFFEAF16F1C}" sibTransId="{2D9ED2CA-BDD8-4F36-A1AF-6B351FC33DBD}"/>
    <dgm:cxn modelId="{2DC2F34B-493F-493C-9961-7BFF9109DD77}" type="presOf" srcId="{31D91F29-E0B5-469A-836D-900F821AB24B}" destId="{63C42D6E-68AD-40AE-AC3E-CE51AE4E115D}" srcOrd="0" destOrd="0" presId="urn:microsoft.com/office/officeart/2018/2/layout/IconVerticalSolidList"/>
    <dgm:cxn modelId="{D153CBB3-B03C-4147-BB5A-BDB757E52743}" srcId="{0A3EE8E2-F03D-44F4-8924-2F65D84220C8}" destId="{31D91F29-E0B5-469A-836D-900F821AB24B}" srcOrd="1" destOrd="0" parTransId="{912E5290-C3E6-45F1-96C2-08C472CFC6BC}" sibTransId="{654FD424-5F3D-4BB8-8C86-F93AE187BCC1}"/>
    <dgm:cxn modelId="{F07326C8-6B0E-4B38-865F-412CC5ACD3FF}" type="presOf" srcId="{0A3EE8E2-F03D-44F4-8924-2F65D84220C8}" destId="{8D167AC9-051D-453D-9E80-8CDD337F9319}" srcOrd="0" destOrd="0" presId="urn:microsoft.com/office/officeart/2018/2/layout/IconVerticalSolidList"/>
    <dgm:cxn modelId="{2B8F5DE6-98C0-4342-8E8E-0F41C0947B73}" type="presOf" srcId="{C4814A16-AE9D-459D-B861-98F9AADB4671}" destId="{FCE7304F-16FF-4BDC-A6F9-379F3C3295EE}" srcOrd="0" destOrd="0" presId="urn:microsoft.com/office/officeart/2018/2/layout/IconVerticalSolidList"/>
    <dgm:cxn modelId="{5BE7FFF1-C434-42E9-9FD7-8B50CB4515E0}" srcId="{0A3EE8E2-F03D-44F4-8924-2F65D84220C8}" destId="{C4814A16-AE9D-459D-B861-98F9AADB4671}" srcOrd="0" destOrd="0" parTransId="{CA12D7A3-B519-48CC-9591-489FF95DDF38}" sibTransId="{9802ACD7-B2C4-4E51-8FA8-52041BE66207}"/>
    <dgm:cxn modelId="{3D86E4F0-C43F-4B44-B917-53193121FC26}" type="presParOf" srcId="{8D167AC9-051D-453D-9E80-8CDD337F9319}" destId="{BFED96EA-BE1C-4A12-A048-F55EA91AD815}" srcOrd="0" destOrd="0" presId="urn:microsoft.com/office/officeart/2018/2/layout/IconVerticalSolidList"/>
    <dgm:cxn modelId="{A15B9B50-D9BE-407B-B8A0-87B619FBF7A8}" type="presParOf" srcId="{BFED96EA-BE1C-4A12-A048-F55EA91AD815}" destId="{EE980713-FEA5-4E3F-97DB-087456ACB7EF}" srcOrd="0" destOrd="0" presId="urn:microsoft.com/office/officeart/2018/2/layout/IconVerticalSolidList"/>
    <dgm:cxn modelId="{33F4D8B2-6AA4-478F-BF54-0E7B94F0ECE6}" type="presParOf" srcId="{BFED96EA-BE1C-4A12-A048-F55EA91AD815}" destId="{770CAEAD-9D2A-424F-9C04-B9545AE7E5AA}" srcOrd="1" destOrd="0" presId="urn:microsoft.com/office/officeart/2018/2/layout/IconVerticalSolidList"/>
    <dgm:cxn modelId="{30D7E884-7AB3-47BB-93DD-A365EE05C1B4}" type="presParOf" srcId="{BFED96EA-BE1C-4A12-A048-F55EA91AD815}" destId="{D5F2713A-F5C3-42B2-96C7-145387881A7A}" srcOrd="2" destOrd="0" presId="urn:microsoft.com/office/officeart/2018/2/layout/IconVerticalSolidList"/>
    <dgm:cxn modelId="{60B9460F-2444-4C5A-B40C-A2052505FE85}" type="presParOf" srcId="{BFED96EA-BE1C-4A12-A048-F55EA91AD815}" destId="{FCE7304F-16FF-4BDC-A6F9-379F3C3295EE}" srcOrd="3" destOrd="0" presId="urn:microsoft.com/office/officeart/2018/2/layout/IconVerticalSolidList"/>
    <dgm:cxn modelId="{E2F690EE-5CA1-4270-A227-EBA582C4A057}" type="presParOf" srcId="{8D167AC9-051D-453D-9E80-8CDD337F9319}" destId="{2EBD4670-CE83-462B-954E-2D5BEF87BB1C}" srcOrd="1" destOrd="0" presId="urn:microsoft.com/office/officeart/2018/2/layout/IconVerticalSolidList"/>
    <dgm:cxn modelId="{75DADD1C-FAC7-47A5-A4DA-3A4BF82883D7}" type="presParOf" srcId="{8D167AC9-051D-453D-9E80-8CDD337F9319}" destId="{1E1AD87A-35CB-4475-8CBE-C7304D4718F1}" srcOrd="2" destOrd="0" presId="urn:microsoft.com/office/officeart/2018/2/layout/IconVerticalSolidList"/>
    <dgm:cxn modelId="{28A23BBC-0FFF-4EFA-B9B8-D1F325D43DFD}" type="presParOf" srcId="{1E1AD87A-35CB-4475-8CBE-C7304D4718F1}" destId="{6FEEEC7B-F410-4A8D-BD8B-1DB87BC7ACF6}" srcOrd="0" destOrd="0" presId="urn:microsoft.com/office/officeart/2018/2/layout/IconVerticalSolidList"/>
    <dgm:cxn modelId="{4B3DF463-3171-42C7-A56C-E1A3750E0125}" type="presParOf" srcId="{1E1AD87A-35CB-4475-8CBE-C7304D4718F1}" destId="{855324D7-1797-4AEE-9F6B-801582853D82}" srcOrd="1" destOrd="0" presId="urn:microsoft.com/office/officeart/2018/2/layout/IconVerticalSolidList"/>
    <dgm:cxn modelId="{08FFD74F-E665-485E-9923-1936B5C6F0EF}" type="presParOf" srcId="{1E1AD87A-35CB-4475-8CBE-C7304D4718F1}" destId="{952F7E33-D0F6-4507-8758-763ECA76BCBB}" srcOrd="2" destOrd="0" presId="urn:microsoft.com/office/officeart/2018/2/layout/IconVerticalSolidList"/>
    <dgm:cxn modelId="{9A94409A-4AC6-40BC-80B7-C3D4A6E5E3A3}" type="presParOf" srcId="{1E1AD87A-35CB-4475-8CBE-C7304D4718F1}" destId="{63C42D6E-68AD-40AE-AC3E-CE51AE4E115D}" srcOrd="3" destOrd="0" presId="urn:microsoft.com/office/officeart/2018/2/layout/IconVerticalSolidList"/>
    <dgm:cxn modelId="{062BA0FE-C162-4DDD-A5E1-768ECBCE73FF}" type="presParOf" srcId="{8D167AC9-051D-453D-9E80-8CDD337F9319}" destId="{F7A315F5-C7F4-46EF-A2CC-1D243F8CE94D}" srcOrd="3" destOrd="0" presId="urn:microsoft.com/office/officeart/2018/2/layout/IconVerticalSolidList"/>
    <dgm:cxn modelId="{8D6CE6BE-574C-40A0-8AFC-28E6917F0293}" type="presParOf" srcId="{8D167AC9-051D-453D-9E80-8CDD337F9319}" destId="{D3204B55-3A0C-4B09-B795-56CD4F59C716}" srcOrd="4" destOrd="0" presId="urn:microsoft.com/office/officeart/2018/2/layout/IconVerticalSolidList"/>
    <dgm:cxn modelId="{0E7DE51A-E0A8-49B3-A840-8A73F91B0FF8}" type="presParOf" srcId="{D3204B55-3A0C-4B09-B795-56CD4F59C716}" destId="{E60DA338-82F9-48EA-8577-3B1833F67E84}" srcOrd="0" destOrd="0" presId="urn:microsoft.com/office/officeart/2018/2/layout/IconVerticalSolidList"/>
    <dgm:cxn modelId="{070614A8-873C-4082-B8FE-B01B9D6557D2}" type="presParOf" srcId="{D3204B55-3A0C-4B09-B795-56CD4F59C716}" destId="{AC44D0AE-7EF1-46F9-8FFE-91635EBB31E8}" srcOrd="1" destOrd="0" presId="urn:microsoft.com/office/officeart/2018/2/layout/IconVerticalSolidList"/>
    <dgm:cxn modelId="{EE798C72-4C23-488C-82BC-FA37317481CB}" type="presParOf" srcId="{D3204B55-3A0C-4B09-B795-56CD4F59C716}" destId="{AC9D11C6-7864-49EB-A3AA-34A3E4AB5465}" srcOrd="2" destOrd="0" presId="urn:microsoft.com/office/officeart/2018/2/layout/IconVerticalSolidList"/>
    <dgm:cxn modelId="{A40801A9-2897-4ADD-83D9-57E2068D58C3}" type="presParOf" srcId="{D3204B55-3A0C-4B09-B795-56CD4F59C716}" destId="{B1C18735-87B1-4931-A2BB-8667400BFE1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639E7C6-E2C6-47FA-8255-C666330B5C5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313A56F-0696-4F2E-9A86-D0088748FB69}">
      <dgm:prSet/>
      <dgm:spPr/>
      <dgm:t>
        <a:bodyPr/>
        <a:lstStyle/>
        <a:p>
          <a:r>
            <a:rPr lang="en-US"/>
            <a:t>CTC is a critical component of many E2E ASR systems, particularly those that use RNNs or related architectures.</a:t>
          </a:r>
        </a:p>
      </dgm:t>
    </dgm:pt>
    <dgm:pt modelId="{93611111-B8CF-4E21-8123-7F4A8F0EC50B}" type="parTrans" cxnId="{4FDABBB2-6EAF-4011-9560-274DDDE0766E}">
      <dgm:prSet/>
      <dgm:spPr/>
      <dgm:t>
        <a:bodyPr/>
        <a:lstStyle/>
        <a:p>
          <a:endParaRPr lang="en-US"/>
        </a:p>
      </dgm:t>
    </dgm:pt>
    <dgm:pt modelId="{480CF2B4-00CB-46DA-9DAB-F4B93311F48B}" type="sibTrans" cxnId="{4FDABBB2-6EAF-4011-9560-274DDDE0766E}">
      <dgm:prSet/>
      <dgm:spPr/>
      <dgm:t>
        <a:bodyPr/>
        <a:lstStyle/>
        <a:p>
          <a:endParaRPr lang="en-US"/>
        </a:p>
      </dgm:t>
    </dgm:pt>
    <dgm:pt modelId="{DE8A682E-44E1-42E3-801B-D6FCB4328E07}">
      <dgm:prSet/>
      <dgm:spPr/>
      <dgm:t>
        <a:bodyPr/>
        <a:lstStyle/>
        <a:p>
          <a:r>
            <a:rPr lang="en-US"/>
            <a:t>CTC is a loss function and decoding algorithm that helps align the acoustic features with the predicted text or phoneme sequences without the need for explicit alignment information.</a:t>
          </a:r>
        </a:p>
      </dgm:t>
    </dgm:pt>
    <dgm:pt modelId="{99D92468-4F2C-42CA-94F3-3E58A3264518}" type="parTrans" cxnId="{EBC45D34-BA1D-483A-AF9A-3990CC25D191}">
      <dgm:prSet/>
      <dgm:spPr/>
      <dgm:t>
        <a:bodyPr/>
        <a:lstStyle/>
        <a:p>
          <a:endParaRPr lang="en-US"/>
        </a:p>
      </dgm:t>
    </dgm:pt>
    <dgm:pt modelId="{6C087368-9F80-435D-A41F-27013AF37C53}" type="sibTrans" cxnId="{EBC45D34-BA1D-483A-AF9A-3990CC25D191}">
      <dgm:prSet/>
      <dgm:spPr/>
      <dgm:t>
        <a:bodyPr/>
        <a:lstStyle/>
        <a:p>
          <a:endParaRPr lang="en-US"/>
        </a:p>
      </dgm:t>
    </dgm:pt>
    <dgm:pt modelId="{13F2CCA4-AF99-4A2D-B309-278082DE45A6}">
      <dgm:prSet/>
      <dgm:spPr/>
      <dgm:t>
        <a:bodyPr/>
        <a:lstStyle/>
        <a:p>
          <a:r>
            <a:rPr lang="en-US"/>
            <a:t>The CTC loss encourages the model to learn the correct alignment between speech and text, even when the lengths do not match perfectly.</a:t>
          </a:r>
        </a:p>
      </dgm:t>
    </dgm:pt>
    <dgm:pt modelId="{34DF3F89-E6AD-4F41-90B5-6E1874A62084}" type="parTrans" cxnId="{9A754145-9E4E-436E-92F3-39BD2E1FC123}">
      <dgm:prSet/>
      <dgm:spPr/>
      <dgm:t>
        <a:bodyPr/>
        <a:lstStyle/>
        <a:p>
          <a:endParaRPr lang="en-US"/>
        </a:p>
      </dgm:t>
    </dgm:pt>
    <dgm:pt modelId="{7B7D2AED-CEB1-47DA-BCCC-9684241D677F}" type="sibTrans" cxnId="{9A754145-9E4E-436E-92F3-39BD2E1FC123}">
      <dgm:prSet/>
      <dgm:spPr/>
      <dgm:t>
        <a:bodyPr/>
        <a:lstStyle/>
        <a:p>
          <a:endParaRPr lang="en-US"/>
        </a:p>
      </dgm:t>
    </dgm:pt>
    <dgm:pt modelId="{9A17C552-A08A-47AF-A396-7280BF0A8112}">
      <dgm:prSet/>
      <dgm:spPr/>
      <dgm:t>
        <a:bodyPr/>
        <a:lstStyle/>
        <a:p>
          <a:r>
            <a:rPr lang="en-US"/>
            <a:t>Although CTC can handle variable-length sequences effectively it finds difficulty in handling ambiguous cases or fine-grained alignment issues.</a:t>
          </a:r>
        </a:p>
      </dgm:t>
    </dgm:pt>
    <dgm:pt modelId="{DFB77CCD-11B4-4B7E-8C56-0218019EA85E}" type="parTrans" cxnId="{10853336-0247-48F5-A48C-E275173D0B45}">
      <dgm:prSet/>
      <dgm:spPr/>
      <dgm:t>
        <a:bodyPr/>
        <a:lstStyle/>
        <a:p>
          <a:endParaRPr lang="en-US"/>
        </a:p>
      </dgm:t>
    </dgm:pt>
    <dgm:pt modelId="{7F1A7F1F-DCF9-4C8B-B857-3ABEE1714CD4}" type="sibTrans" cxnId="{10853336-0247-48F5-A48C-E275173D0B45}">
      <dgm:prSet/>
      <dgm:spPr/>
      <dgm:t>
        <a:bodyPr/>
        <a:lstStyle/>
        <a:p>
          <a:endParaRPr lang="en-US"/>
        </a:p>
      </dgm:t>
    </dgm:pt>
    <dgm:pt modelId="{AE2324B8-FFCB-4709-B8DA-2961EEDB2A3C}">
      <dgm:prSet/>
      <dgm:spPr/>
      <dgm:t>
        <a:bodyPr/>
        <a:lstStyle/>
        <a:p>
          <a:r>
            <a:rPr lang="en-US"/>
            <a:t>Combining language models with CTC can improve recognition accuracy and fluency.</a:t>
          </a:r>
        </a:p>
      </dgm:t>
    </dgm:pt>
    <dgm:pt modelId="{5150115D-3C6A-4EC5-BE00-BF0A3D99F8B7}" type="parTrans" cxnId="{5BBB5A20-6C67-48CA-BC03-27DB0AA3524D}">
      <dgm:prSet/>
      <dgm:spPr/>
      <dgm:t>
        <a:bodyPr/>
        <a:lstStyle/>
        <a:p>
          <a:endParaRPr lang="en-US"/>
        </a:p>
      </dgm:t>
    </dgm:pt>
    <dgm:pt modelId="{1E934748-AAA8-4838-BB13-62DB7DE8977C}" type="sibTrans" cxnId="{5BBB5A20-6C67-48CA-BC03-27DB0AA3524D}">
      <dgm:prSet/>
      <dgm:spPr/>
      <dgm:t>
        <a:bodyPr/>
        <a:lstStyle/>
        <a:p>
          <a:endParaRPr lang="en-US"/>
        </a:p>
      </dgm:t>
    </dgm:pt>
    <dgm:pt modelId="{9EC62B44-D5E5-4D1C-8BF0-5205E1729DD0}" type="pres">
      <dgm:prSet presAssocID="{2639E7C6-E2C6-47FA-8255-C666330B5C5B}" presName="vert0" presStyleCnt="0">
        <dgm:presLayoutVars>
          <dgm:dir/>
          <dgm:animOne val="branch"/>
          <dgm:animLvl val="lvl"/>
        </dgm:presLayoutVars>
      </dgm:prSet>
      <dgm:spPr/>
    </dgm:pt>
    <dgm:pt modelId="{A5F86C26-8E87-4109-9353-94264CBC4CFE}" type="pres">
      <dgm:prSet presAssocID="{3313A56F-0696-4F2E-9A86-D0088748FB69}" presName="thickLine" presStyleLbl="alignNode1" presStyleIdx="0" presStyleCnt="5"/>
      <dgm:spPr/>
    </dgm:pt>
    <dgm:pt modelId="{17523778-1F84-4E8D-93BD-9FFCD53CD7CF}" type="pres">
      <dgm:prSet presAssocID="{3313A56F-0696-4F2E-9A86-D0088748FB69}" presName="horz1" presStyleCnt="0"/>
      <dgm:spPr/>
    </dgm:pt>
    <dgm:pt modelId="{5854B736-D565-4813-82D0-F23A6D39BC01}" type="pres">
      <dgm:prSet presAssocID="{3313A56F-0696-4F2E-9A86-D0088748FB69}" presName="tx1" presStyleLbl="revTx" presStyleIdx="0" presStyleCnt="5"/>
      <dgm:spPr/>
    </dgm:pt>
    <dgm:pt modelId="{5EC8C025-A923-478F-9E5D-1DAA30811D08}" type="pres">
      <dgm:prSet presAssocID="{3313A56F-0696-4F2E-9A86-D0088748FB69}" presName="vert1" presStyleCnt="0"/>
      <dgm:spPr/>
    </dgm:pt>
    <dgm:pt modelId="{987B285E-3C9E-4E4F-AF88-18028E5A9E42}" type="pres">
      <dgm:prSet presAssocID="{DE8A682E-44E1-42E3-801B-D6FCB4328E07}" presName="thickLine" presStyleLbl="alignNode1" presStyleIdx="1" presStyleCnt="5"/>
      <dgm:spPr/>
    </dgm:pt>
    <dgm:pt modelId="{1266F59F-F1BE-4467-8E62-2E1C840EE45D}" type="pres">
      <dgm:prSet presAssocID="{DE8A682E-44E1-42E3-801B-D6FCB4328E07}" presName="horz1" presStyleCnt="0"/>
      <dgm:spPr/>
    </dgm:pt>
    <dgm:pt modelId="{C5A0C932-A8CB-4395-B01C-3F126D06D45F}" type="pres">
      <dgm:prSet presAssocID="{DE8A682E-44E1-42E3-801B-D6FCB4328E07}" presName="tx1" presStyleLbl="revTx" presStyleIdx="1" presStyleCnt="5"/>
      <dgm:spPr/>
    </dgm:pt>
    <dgm:pt modelId="{6BDF18A2-A880-474C-8D1A-97B6D36AF324}" type="pres">
      <dgm:prSet presAssocID="{DE8A682E-44E1-42E3-801B-D6FCB4328E07}" presName="vert1" presStyleCnt="0"/>
      <dgm:spPr/>
    </dgm:pt>
    <dgm:pt modelId="{A32A25E7-E2A5-484A-ACB8-7782AC5B20F3}" type="pres">
      <dgm:prSet presAssocID="{13F2CCA4-AF99-4A2D-B309-278082DE45A6}" presName="thickLine" presStyleLbl="alignNode1" presStyleIdx="2" presStyleCnt="5"/>
      <dgm:spPr/>
    </dgm:pt>
    <dgm:pt modelId="{FB141856-0959-47E7-A0C2-CFEB949FA46D}" type="pres">
      <dgm:prSet presAssocID="{13F2CCA4-AF99-4A2D-B309-278082DE45A6}" presName="horz1" presStyleCnt="0"/>
      <dgm:spPr/>
    </dgm:pt>
    <dgm:pt modelId="{5513C7C0-E9BC-4941-A076-34F31D7B02D0}" type="pres">
      <dgm:prSet presAssocID="{13F2CCA4-AF99-4A2D-B309-278082DE45A6}" presName="tx1" presStyleLbl="revTx" presStyleIdx="2" presStyleCnt="5"/>
      <dgm:spPr/>
    </dgm:pt>
    <dgm:pt modelId="{149B3A5A-CA50-4D65-A025-235B11AB2858}" type="pres">
      <dgm:prSet presAssocID="{13F2CCA4-AF99-4A2D-B309-278082DE45A6}" presName="vert1" presStyleCnt="0"/>
      <dgm:spPr/>
    </dgm:pt>
    <dgm:pt modelId="{EA59EB90-744D-4070-831B-FABCEAC92821}" type="pres">
      <dgm:prSet presAssocID="{9A17C552-A08A-47AF-A396-7280BF0A8112}" presName="thickLine" presStyleLbl="alignNode1" presStyleIdx="3" presStyleCnt="5"/>
      <dgm:spPr/>
    </dgm:pt>
    <dgm:pt modelId="{B2E440D3-D73E-40ED-8E96-A5E3176D2570}" type="pres">
      <dgm:prSet presAssocID="{9A17C552-A08A-47AF-A396-7280BF0A8112}" presName="horz1" presStyleCnt="0"/>
      <dgm:spPr/>
    </dgm:pt>
    <dgm:pt modelId="{DD087573-39D9-4F2F-94DF-1AC0CA1978F7}" type="pres">
      <dgm:prSet presAssocID="{9A17C552-A08A-47AF-A396-7280BF0A8112}" presName="tx1" presStyleLbl="revTx" presStyleIdx="3" presStyleCnt="5"/>
      <dgm:spPr/>
    </dgm:pt>
    <dgm:pt modelId="{67DE2C66-EBF4-4B48-B97F-28959C66FA95}" type="pres">
      <dgm:prSet presAssocID="{9A17C552-A08A-47AF-A396-7280BF0A8112}" presName="vert1" presStyleCnt="0"/>
      <dgm:spPr/>
    </dgm:pt>
    <dgm:pt modelId="{A24859E5-9F5B-4378-B7B4-7B1F046A8D59}" type="pres">
      <dgm:prSet presAssocID="{AE2324B8-FFCB-4709-B8DA-2961EEDB2A3C}" presName="thickLine" presStyleLbl="alignNode1" presStyleIdx="4" presStyleCnt="5"/>
      <dgm:spPr/>
    </dgm:pt>
    <dgm:pt modelId="{029AF39B-857D-4FB6-A9CC-E1102B00DDD4}" type="pres">
      <dgm:prSet presAssocID="{AE2324B8-FFCB-4709-B8DA-2961EEDB2A3C}" presName="horz1" presStyleCnt="0"/>
      <dgm:spPr/>
    </dgm:pt>
    <dgm:pt modelId="{6686F0E4-4FF1-405D-A805-508049B7DA0C}" type="pres">
      <dgm:prSet presAssocID="{AE2324B8-FFCB-4709-B8DA-2961EEDB2A3C}" presName="tx1" presStyleLbl="revTx" presStyleIdx="4" presStyleCnt="5"/>
      <dgm:spPr/>
    </dgm:pt>
    <dgm:pt modelId="{AD63236D-130C-4E35-8DB6-95C6F59BE6E8}" type="pres">
      <dgm:prSet presAssocID="{AE2324B8-FFCB-4709-B8DA-2961EEDB2A3C}" presName="vert1" presStyleCnt="0"/>
      <dgm:spPr/>
    </dgm:pt>
  </dgm:ptLst>
  <dgm:cxnLst>
    <dgm:cxn modelId="{5BBB5A20-6C67-48CA-BC03-27DB0AA3524D}" srcId="{2639E7C6-E2C6-47FA-8255-C666330B5C5B}" destId="{AE2324B8-FFCB-4709-B8DA-2961EEDB2A3C}" srcOrd="4" destOrd="0" parTransId="{5150115D-3C6A-4EC5-BE00-BF0A3D99F8B7}" sibTransId="{1E934748-AAA8-4838-BB13-62DB7DE8977C}"/>
    <dgm:cxn modelId="{9C64ED30-387A-4F2B-B065-1C40527B18FE}" type="presOf" srcId="{3313A56F-0696-4F2E-9A86-D0088748FB69}" destId="{5854B736-D565-4813-82D0-F23A6D39BC01}" srcOrd="0" destOrd="0" presId="urn:microsoft.com/office/officeart/2008/layout/LinedList"/>
    <dgm:cxn modelId="{EBC45D34-BA1D-483A-AF9A-3990CC25D191}" srcId="{2639E7C6-E2C6-47FA-8255-C666330B5C5B}" destId="{DE8A682E-44E1-42E3-801B-D6FCB4328E07}" srcOrd="1" destOrd="0" parTransId="{99D92468-4F2C-42CA-94F3-3E58A3264518}" sibTransId="{6C087368-9F80-435D-A41F-27013AF37C53}"/>
    <dgm:cxn modelId="{10853336-0247-48F5-A48C-E275173D0B45}" srcId="{2639E7C6-E2C6-47FA-8255-C666330B5C5B}" destId="{9A17C552-A08A-47AF-A396-7280BF0A8112}" srcOrd="3" destOrd="0" parTransId="{DFB77CCD-11B4-4B7E-8C56-0218019EA85E}" sibTransId="{7F1A7F1F-DCF9-4C8B-B857-3ABEE1714CD4}"/>
    <dgm:cxn modelId="{1F0B2D41-F4F3-4E7D-88B0-E070833C0CEC}" type="presOf" srcId="{9A17C552-A08A-47AF-A396-7280BF0A8112}" destId="{DD087573-39D9-4F2F-94DF-1AC0CA1978F7}" srcOrd="0" destOrd="0" presId="urn:microsoft.com/office/officeart/2008/layout/LinedList"/>
    <dgm:cxn modelId="{9A754145-9E4E-436E-92F3-39BD2E1FC123}" srcId="{2639E7C6-E2C6-47FA-8255-C666330B5C5B}" destId="{13F2CCA4-AF99-4A2D-B309-278082DE45A6}" srcOrd="2" destOrd="0" parTransId="{34DF3F89-E6AD-4F41-90B5-6E1874A62084}" sibTransId="{7B7D2AED-CEB1-47DA-BCCC-9684241D677F}"/>
    <dgm:cxn modelId="{4FDABBB2-6EAF-4011-9560-274DDDE0766E}" srcId="{2639E7C6-E2C6-47FA-8255-C666330B5C5B}" destId="{3313A56F-0696-4F2E-9A86-D0088748FB69}" srcOrd="0" destOrd="0" parTransId="{93611111-B8CF-4E21-8123-7F4A8F0EC50B}" sibTransId="{480CF2B4-00CB-46DA-9DAB-F4B93311F48B}"/>
    <dgm:cxn modelId="{CDE9AFC3-2A76-427C-99FD-F679F339A2BC}" type="presOf" srcId="{2639E7C6-E2C6-47FA-8255-C666330B5C5B}" destId="{9EC62B44-D5E5-4D1C-8BF0-5205E1729DD0}" srcOrd="0" destOrd="0" presId="urn:microsoft.com/office/officeart/2008/layout/LinedList"/>
    <dgm:cxn modelId="{F067F0DB-921D-4A77-8835-A84477643444}" type="presOf" srcId="{DE8A682E-44E1-42E3-801B-D6FCB4328E07}" destId="{C5A0C932-A8CB-4395-B01C-3F126D06D45F}" srcOrd="0" destOrd="0" presId="urn:microsoft.com/office/officeart/2008/layout/LinedList"/>
    <dgm:cxn modelId="{10EC3EE1-B374-4F44-98E9-04404DD334CE}" type="presOf" srcId="{AE2324B8-FFCB-4709-B8DA-2961EEDB2A3C}" destId="{6686F0E4-4FF1-405D-A805-508049B7DA0C}" srcOrd="0" destOrd="0" presId="urn:microsoft.com/office/officeart/2008/layout/LinedList"/>
    <dgm:cxn modelId="{622DD4F6-E1FC-4819-ACEA-11A109AF191F}" type="presOf" srcId="{13F2CCA4-AF99-4A2D-B309-278082DE45A6}" destId="{5513C7C0-E9BC-4941-A076-34F31D7B02D0}" srcOrd="0" destOrd="0" presId="urn:microsoft.com/office/officeart/2008/layout/LinedList"/>
    <dgm:cxn modelId="{ACF6E5AB-02F7-411D-ABF7-353CEC5824EB}" type="presParOf" srcId="{9EC62B44-D5E5-4D1C-8BF0-5205E1729DD0}" destId="{A5F86C26-8E87-4109-9353-94264CBC4CFE}" srcOrd="0" destOrd="0" presId="urn:microsoft.com/office/officeart/2008/layout/LinedList"/>
    <dgm:cxn modelId="{2BEEDCDA-3758-4B46-93FF-174902417E3F}" type="presParOf" srcId="{9EC62B44-D5E5-4D1C-8BF0-5205E1729DD0}" destId="{17523778-1F84-4E8D-93BD-9FFCD53CD7CF}" srcOrd="1" destOrd="0" presId="urn:microsoft.com/office/officeart/2008/layout/LinedList"/>
    <dgm:cxn modelId="{07AA512E-F873-45AC-8DB3-F8A137223E59}" type="presParOf" srcId="{17523778-1F84-4E8D-93BD-9FFCD53CD7CF}" destId="{5854B736-D565-4813-82D0-F23A6D39BC01}" srcOrd="0" destOrd="0" presId="urn:microsoft.com/office/officeart/2008/layout/LinedList"/>
    <dgm:cxn modelId="{81CB3C46-6253-41AC-9287-4825AF16D94A}" type="presParOf" srcId="{17523778-1F84-4E8D-93BD-9FFCD53CD7CF}" destId="{5EC8C025-A923-478F-9E5D-1DAA30811D08}" srcOrd="1" destOrd="0" presId="urn:microsoft.com/office/officeart/2008/layout/LinedList"/>
    <dgm:cxn modelId="{FF55774D-76A9-4BB9-9632-A359A47CB9AF}" type="presParOf" srcId="{9EC62B44-D5E5-4D1C-8BF0-5205E1729DD0}" destId="{987B285E-3C9E-4E4F-AF88-18028E5A9E42}" srcOrd="2" destOrd="0" presId="urn:microsoft.com/office/officeart/2008/layout/LinedList"/>
    <dgm:cxn modelId="{247B0892-95CE-4C18-ACEC-BB6C1C5A005C}" type="presParOf" srcId="{9EC62B44-D5E5-4D1C-8BF0-5205E1729DD0}" destId="{1266F59F-F1BE-4467-8E62-2E1C840EE45D}" srcOrd="3" destOrd="0" presId="urn:microsoft.com/office/officeart/2008/layout/LinedList"/>
    <dgm:cxn modelId="{5159275A-4CC7-4FCF-8578-3F7E1767BA81}" type="presParOf" srcId="{1266F59F-F1BE-4467-8E62-2E1C840EE45D}" destId="{C5A0C932-A8CB-4395-B01C-3F126D06D45F}" srcOrd="0" destOrd="0" presId="urn:microsoft.com/office/officeart/2008/layout/LinedList"/>
    <dgm:cxn modelId="{1F94E535-483E-4310-9FD9-C104412435CC}" type="presParOf" srcId="{1266F59F-F1BE-4467-8E62-2E1C840EE45D}" destId="{6BDF18A2-A880-474C-8D1A-97B6D36AF324}" srcOrd="1" destOrd="0" presId="urn:microsoft.com/office/officeart/2008/layout/LinedList"/>
    <dgm:cxn modelId="{B4C08D91-CFE3-4D11-8874-DB6E91141F8B}" type="presParOf" srcId="{9EC62B44-D5E5-4D1C-8BF0-5205E1729DD0}" destId="{A32A25E7-E2A5-484A-ACB8-7782AC5B20F3}" srcOrd="4" destOrd="0" presId="urn:microsoft.com/office/officeart/2008/layout/LinedList"/>
    <dgm:cxn modelId="{E233DA9B-9DA5-4C75-B9A3-A8429CEDAA5E}" type="presParOf" srcId="{9EC62B44-D5E5-4D1C-8BF0-5205E1729DD0}" destId="{FB141856-0959-47E7-A0C2-CFEB949FA46D}" srcOrd="5" destOrd="0" presId="urn:microsoft.com/office/officeart/2008/layout/LinedList"/>
    <dgm:cxn modelId="{93C7E7B6-1068-4B2B-A455-56E013B59745}" type="presParOf" srcId="{FB141856-0959-47E7-A0C2-CFEB949FA46D}" destId="{5513C7C0-E9BC-4941-A076-34F31D7B02D0}" srcOrd="0" destOrd="0" presId="urn:microsoft.com/office/officeart/2008/layout/LinedList"/>
    <dgm:cxn modelId="{EA24B283-AFD7-4605-86B2-E6294C8DD4F4}" type="presParOf" srcId="{FB141856-0959-47E7-A0C2-CFEB949FA46D}" destId="{149B3A5A-CA50-4D65-A025-235B11AB2858}" srcOrd="1" destOrd="0" presId="urn:microsoft.com/office/officeart/2008/layout/LinedList"/>
    <dgm:cxn modelId="{844C3E7C-4FD8-4A19-A247-EF7ED4E2FD58}" type="presParOf" srcId="{9EC62B44-D5E5-4D1C-8BF0-5205E1729DD0}" destId="{EA59EB90-744D-4070-831B-FABCEAC92821}" srcOrd="6" destOrd="0" presId="urn:microsoft.com/office/officeart/2008/layout/LinedList"/>
    <dgm:cxn modelId="{997FF61F-0A44-4078-AC44-F305ECC99F96}" type="presParOf" srcId="{9EC62B44-D5E5-4D1C-8BF0-5205E1729DD0}" destId="{B2E440D3-D73E-40ED-8E96-A5E3176D2570}" srcOrd="7" destOrd="0" presId="urn:microsoft.com/office/officeart/2008/layout/LinedList"/>
    <dgm:cxn modelId="{EC31384E-A132-4726-9CD5-19A1B94A9E41}" type="presParOf" srcId="{B2E440D3-D73E-40ED-8E96-A5E3176D2570}" destId="{DD087573-39D9-4F2F-94DF-1AC0CA1978F7}" srcOrd="0" destOrd="0" presId="urn:microsoft.com/office/officeart/2008/layout/LinedList"/>
    <dgm:cxn modelId="{F1AB5E9A-281D-44E2-B9C0-9716D8D273FD}" type="presParOf" srcId="{B2E440D3-D73E-40ED-8E96-A5E3176D2570}" destId="{67DE2C66-EBF4-4B48-B97F-28959C66FA95}" srcOrd="1" destOrd="0" presId="urn:microsoft.com/office/officeart/2008/layout/LinedList"/>
    <dgm:cxn modelId="{B3303FAC-5E17-4F0E-BA6C-A079B10B3093}" type="presParOf" srcId="{9EC62B44-D5E5-4D1C-8BF0-5205E1729DD0}" destId="{A24859E5-9F5B-4378-B7B4-7B1F046A8D59}" srcOrd="8" destOrd="0" presId="urn:microsoft.com/office/officeart/2008/layout/LinedList"/>
    <dgm:cxn modelId="{F369BE24-3285-4BA8-A48A-08DE89CAB753}" type="presParOf" srcId="{9EC62B44-D5E5-4D1C-8BF0-5205E1729DD0}" destId="{029AF39B-857D-4FB6-A9CC-E1102B00DDD4}" srcOrd="9" destOrd="0" presId="urn:microsoft.com/office/officeart/2008/layout/LinedList"/>
    <dgm:cxn modelId="{20D6FC11-AEF7-4A85-9B77-F3C7BB132C69}" type="presParOf" srcId="{029AF39B-857D-4FB6-A9CC-E1102B00DDD4}" destId="{6686F0E4-4FF1-405D-A805-508049B7DA0C}" srcOrd="0" destOrd="0" presId="urn:microsoft.com/office/officeart/2008/layout/LinedList"/>
    <dgm:cxn modelId="{6EBD9BCF-0CD0-42CE-BF1C-8CA364EC6C82}" type="presParOf" srcId="{029AF39B-857D-4FB6-A9CC-E1102B00DDD4}" destId="{AD63236D-130C-4E35-8DB6-95C6F59BE6E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C0F4C0-DA8F-46C7-B05A-444B5DC693F8}">
      <dsp:nvSpPr>
        <dsp:cNvPr id="0" name=""/>
        <dsp:cNvSpPr/>
      </dsp:nvSpPr>
      <dsp:spPr>
        <a:xfrm>
          <a:off x="0" y="517"/>
          <a:ext cx="10515600" cy="12098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FF8D3D-1C4F-41EA-B602-0A9924CC31C6}">
      <dsp:nvSpPr>
        <dsp:cNvPr id="0" name=""/>
        <dsp:cNvSpPr/>
      </dsp:nvSpPr>
      <dsp:spPr>
        <a:xfrm>
          <a:off x="365974" y="272729"/>
          <a:ext cx="665408" cy="6654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903204-DD37-4369-AD65-B12936D57C32}">
      <dsp:nvSpPr>
        <dsp:cNvPr id="0" name=""/>
        <dsp:cNvSpPr/>
      </dsp:nvSpPr>
      <dsp:spPr>
        <a:xfrm>
          <a:off x="1397357" y="517"/>
          <a:ext cx="9118242" cy="1209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41" tIns="128041" rIns="128041" bIns="128041" numCol="1" spcCol="1270" anchor="ctr" anchorCtr="0">
          <a:noAutofit/>
        </a:bodyPr>
        <a:lstStyle/>
        <a:p>
          <a:pPr marL="0" lvl="0" indent="0" algn="l" defTabSz="933450">
            <a:lnSpc>
              <a:spcPct val="90000"/>
            </a:lnSpc>
            <a:spcBef>
              <a:spcPct val="0"/>
            </a:spcBef>
            <a:spcAft>
              <a:spcPct val="35000"/>
            </a:spcAft>
            <a:buNone/>
          </a:pPr>
          <a:r>
            <a:rPr lang="en-US" sz="2100" kern="1200"/>
            <a:t>Speech recognition is a technology that enables machines to convert spoken language into written text or machine-readable data.</a:t>
          </a:r>
        </a:p>
      </dsp:txBody>
      <dsp:txXfrm>
        <a:off x="1397357" y="517"/>
        <a:ext cx="9118242" cy="1209833"/>
      </dsp:txXfrm>
    </dsp:sp>
    <dsp:sp modelId="{A4CB4EA3-A082-4363-A26B-C744BBA94556}">
      <dsp:nvSpPr>
        <dsp:cNvPr id="0" name=""/>
        <dsp:cNvSpPr/>
      </dsp:nvSpPr>
      <dsp:spPr>
        <a:xfrm>
          <a:off x="0" y="1512808"/>
          <a:ext cx="10515600" cy="12098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85A967-6AE0-4E1C-B291-A4DA47B3EC80}">
      <dsp:nvSpPr>
        <dsp:cNvPr id="0" name=""/>
        <dsp:cNvSpPr/>
      </dsp:nvSpPr>
      <dsp:spPr>
        <a:xfrm>
          <a:off x="365974" y="1785020"/>
          <a:ext cx="665408" cy="6654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AC0CA1-6534-490F-B28E-61714736022C}">
      <dsp:nvSpPr>
        <dsp:cNvPr id="0" name=""/>
        <dsp:cNvSpPr/>
      </dsp:nvSpPr>
      <dsp:spPr>
        <a:xfrm>
          <a:off x="1397357" y="1512808"/>
          <a:ext cx="9118242" cy="1209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41" tIns="128041" rIns="128041" bIns="128041" numCol="1" spcCol="1270" anchor="ctr" anchorCtr="0">
          <a:noAutofit/>
        </a:bodyPr>
        <a:lstStyle/>
        <a:p>
          <a:pPr marL="0" lvl="0" indent="0" algn="l" defTabSz="933450">
            <a:lnSpc>
              <a:spcPct val="90000"/>
            </a:lnSpc>
            <a:spcBef>
              <a:spcPct val="0"/>
            </a:spcBef>
            <a:spcAft>
              <a:spcPct val="35000"/>
            </a:spcAft>
            <a:buNone/>
          </a:pPr>
          <a:r>
            <a:rPr lang="en-US" sz="2100" kern="1200"/>
            <a:t>The primary goal of speech recognition is to accurately transcribe and interpret spoken language, making it possible for computers to understand and interact with humans using voice as an input modality.</a:t>
          </a:r>
        </a:p>
      </dsp:txBody>
      <dsp:txXfrm>
        <a:off x="1397357" y="1512808"/>
        <a:ext cx="9118242" cy="1209833"/>
      </dsp:txXfrm>
    </dsp:sp>
    <dsp:sp modelId="{4EDCED28-BADE-42A6-82DB-FAAD30112EA9}">
      <dsp:nvSpPr>
        <dsp:cNvPr id="0" name=""/>
        <dsp:cNvSpPr/>
      </dsp:nvSpPr>
      <dsp:spPr>
        <a:xfrm>
          <a:off x="0" y="3025099"/>
          <a:ext cx="10515600" cy="12098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626FD-6F5A-49B8-8BA2-C2DF83A8F2AF}">
      <dsp:nvSpPr>
        <dsp:cNvPr id="0" name=""/>
        <dsp:cNvSpPr/>
      </dsp:nvSpPr>
      <dsp:spPr>
        <a:xfrm>
          <a:off x="365974" y="3297312"/>
          <a:ext cx="665408" cy="6654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98FF25-CEF5-492E-9AF3-7F9D15BDB209}">
      <dsp:nvSpPr>
        <dsp:cNvPr id="0" name=""/>
        <dsp:cNvSpPr/>
      </dsp:nvSpPr>
      <dsp:spPr>
        <a:xfrm>
          <a:off x="1397357" y="3025099"/>
          <a:ext cx="9118242" cy="1209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41" tIns="128041" rIns="128041" bIns="128041" numCol="1" spcCol="1270" anchor="ctr" anchorCtr="0">
          <a:noAutofit/>
        </a:bodyPr>
        <a:lstStyle/>
        <a:p>
          <a:pPr marL="0" lvl="0" indent="0" algn="l" defTabSz="933450">
            <a:lnSpc>
              <a:spcPct val="90000"/>
            </a:lnSpc>
            <a:spcBef>
              <a:spcPct val="0"/>
            </a:spcBef>
            <a:spcAft>
              <a:spcPct val="35000"/>
            </a:spcAft>
            <a:buNone/>
          </a:pPr>
          <a:r>
            <a:rPr lang="en-US" sz="2100" kern="1200"/>
            <a:t>This has a wide range of applications, from voice assistants like Siri and Alexa, YouTube captioning to transcription services, accessibility tools for people with disabilities etc.</a:t>
          </a:r>
        </a:p>
      </dsp:txBody>
      <dsp:txXfrm>
        <a:off x="1397357" y="3025099"/>
        <a:ext cx="9118242" cy="12098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F994E-AF4C-4F0F-9819-A80DA8266711}">
      <dsp:nvSpPr>
        <dsp:cNvPr id="0" name=""/>
        <dsp:cNvSpPr/>
      </dsp:nvSpPr>
      <dsp:spPr>
        <a:xfrm>
          <a:off x="0" y="3308"/>
          <a:ext cx="10515600" cy="7048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A1D04C-1EC0-46DA-84E9-A15CBF5EEC09}">
      <dsp:nvSpPr>
        <dsp:cNvPr id="0" name=""/>
        <dsp:cNvSpPr/>
      </dsp:nvSpPr>
      <dsp:spPr>
        <a:xfrm>
          <a:off x="213203" y="161890"/>
          <a:ext cx="387642" cy="387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A7ABF8-7508-420E-89A2-68E008B68C3C}">
      <dsp:nvSpPr>
        <dsp:cNvPr id="0" name=""/>
        <dsp:cNvSpPr/>
      </dsp:nvSpPr>
      <dsp:spPr>
        <a:xfrm>
          <a:off x="814050" y="3308"/>
          <a:ext cx="9701549" cy="70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92" tIns="74592" rIns="74592" bIns="74592" numCol="1" spcCol="1270" anchor="ctr" anchorCtr="0">
          <a:noAutofit/>
        </a:bodyPr>
        <a:lstStyle/>
        <a:p>
          <a:pPr marL="0" lvl="0" indent="0" algn="l" defTabSz="755650">
            <a:lnSpc>
              <a:spcPct val="90000"/>
            </a:lnSpc>
            <a:spcBef>
              <a:spcPct val="0"/>
            </a:spcBef>
            <a:spcAft>
              <a:spcPct val="35000"/>
            </a:spcAft>
            <a:buNone/>
          </a:pPr>
          <a:r>
            <a:rPr lang="en-US" sz="1700" kern="1200"/>
            <a:t>The attention-based encoder-decoder architecture plays a pivotal role in many state-of-the-art E2E ASR systems.</a:t>
          </a:r>
        </a:p>
      </dsp:txBody>
      <dsp:txXfrm>
        <a:off x="814050" y="3308"/>
        <a:ext cx="9701549" cy="704805"/>
      </dsp:txXfrm>
    </dsp:sp>
    <dsp:sp modelId="{15FE7BFD-7078-483F-9D1B-6930651CA9D5}">
      <dsp:nvSpPr>
        <dsp:cNvPr id="0" name=""/>
        <dsp:cNvSpPr/>
      </dsp:nvSpPr>
      <dsp:spPr>
        <a:xfrm>
          <a:off x="0" y="884315"/>
          <a:ext cx="10515600" cy="7048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7D453A-B4A6-40F5-A5AC-B130CAAA9BD4}">
      <dsp:nvSpPr>
        <dsp:cNvPr id="0" name=""/>
        <dsp:cNvSpPr/>
      </dsp:nvSpPr>
      <dsp:spPr>
        <a:xfrm>
          <a:off x="213203" y="1042896"/>
          <a:ext cx="387642" cy="387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00477C-E83B-4343-98F8-D14EC8687599}">
      <dsp:nvSpPr>
        <dsp:cNvPr id="0" name=""/>
        <dsp:cNvSpPr/>
      </dsp:nvSpPr>
      <dsp:spPr>
        <a:xfrm>
          <a:off x="814050" y="884315"/>
          <a:ext cx="9701549" cy="70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92" tIns="74592" rIns="74592" bIns="74592" numCol="1" spcCol="1270" anchor="ctr" anchorCtr="0">
          <a:noAutofit/>
        </a:bodyPr>
        <a:lstStyle/>
        <a:p>
          <a:pPr marL="0" lvl="0" indent="0" algn="l" defTabSz="755650">
            <a:lnSpc>
              <a:spcPct val="90000"/>
            </a:lnSpc>
            <a:spcBef>
              <a:spcPct val="0"/>
            </a:spcBef>
            <a:spcAft>
              <a:spcPct val="35000"/>
            </a:spcAft>
            <a:buNone/>
          </a:pPr>
          <a:r>
            <a:rPr lang="en-US" sz="1700" kern="1200"/>
            <a:t>This has 4 main components: Encoder, Attention, Decoder and Softmax.</a:t>
          </a:r>
        </a:p>
      </dsp:txBody>
      <dsp:txXfrm>
        <a:off x="814050" y="884315"/>
        <a:ext cx="9701549" cy="704805"/>
      </dsp:txXfrm>
    </dsp:sp>
    <dsp:sp modelId="{6C7B92BA-070E-4F51-B533-5C45869F8F09}">
      <dsp:nvSpPr>
        <dsp:cNvPr id="0" name=""/>
        <dsp:cNvSpPr/>
      </dsp:nvSpPr>
      <dsp:spPr>
        <a:xfrm>
          <a:off x="0" y="1765322"/>
          <a:ext cx="10515600" cy="7048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C8D9D2-5899-4C0C-8021-233FA9DD8E29}">
      <dsp:nvSpPr>
        <dsp:cNvPr id="0" name=""/>
        <dsp:cNvSpPr/>
      </dsp:nvSpPr>
      <dsp:spPr>
        <a:xfrm>
          <a:off x="213203" y="1923903"/>
          <a:ext cx="387642" cy="387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87FF7B-9CAB-48D9-9D1D-6DB005C44EFC}">
      <dsp:nvSpPr>
        <dsp:cNvPr id="0" name=""/>
        <dsp:cNvSpPr/>
      </dsp:nvSpPr>
      <dsp:spPr>
        <a:xfrm>
          <a:off x="814050" y="1765322"/>
          <a:ext cx="9701549" cy="70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92" tIns="74592" rIns="74592" bIns="74592" numCol="1" spcCol="1270" anchor="ctr" anchorCtr="0">
          <a:noAutofit/>
        </a:bodyPr>
        <a:lstStyle/>
        <a:p>
          <a:pPr marL="0" lvl="0" indent="0" algn="l" defTabSz="755650">
            <a:lnSpc>
              <a:spcPct val="90000"/>
            </a:lnSpc>
            <a:spcBef>
              <a:spcPct val="0"/>
            </a:spcBef>
            <a:spcAft>
              <a:spcPct val="35000"/>
            </a:spcAft>
            <a:buNone/>
          </a:pPr>
          <a:r>
            <a:rPr lang="en-US" sz="1700" kern="1200"/>
            <a:t>The attention mechanism uses current decoder RNN hidden state and sequence of encoder hidden states to compute alignment matrix which are used as weights to compute context vector.</a:t>
          </a:r>
        </a:p>
      </dsp:txBody>
      <dsp:txXfrm>
        <a:off x="814050" y="1765322"/>
        <a:ext cx="9701549" cy="704805"/>
      </dsp:txXfrm>
    </dsp:sp>
    <dsp:sp modelId="{92352320-A57F-4A82-B828-31711059A931}">
      <dsp:nvSpPr>
        <dsp:cNvPr id="0" name=""/>
        <dsp:cNvSpPr/>
      </dsp:nvSpPr>
      <dsp:spPr>
        <a:xfrm>
          <a:off x="0" y="2646329"/>
          <a:ext cx="10515600" cy="7048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EB4AC6-B07A-4457-AF43-6DFB26BC0ACE}">
      <dsp:nvSpPr>
        <dsp:cNvPr id="0" name=""/>
        <dsp:cNvSpPr/>
      </dsp:nvSpPr>
      <dsp:spPr>
        <a:xfrm>
          <a:off x="213203" y="2804910"/>
          <a:ext cx="387642" cy="3876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25EFEA-153D-4CCA-89FA-67453FD41A62}">
      <dsp:nvSpPr>
        <dsp:cNvPr id="0" name=""/>
        <dsp:cNvSpPr/>
      </dsp:nvSpPr>
      <dsp:spPr>
        <a:xfrm>
          <a:off x="814050" y="2646329"/>
          <a:ext cx="9701549" cy="70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92" tIns="74592" rIns="74592" bIns="74592" numCol="1" spcCol="1270" anchor="ctr" anchorCtr="0">
          <a:noAutofit/>
        </a:bodyPr>
        <a:lstStyle/>
        <a:p>
          <a:pPr marL="0" lvl="0" indent="0" algn="l" defTabSz="755650">
            <a:lnSpc>
              <a:spcPct val="90000"/>
            </a:lnSpc>
            <a:spcBef>
              <a:spcPct val="0"/>
            </a:spcBef>
            <a:spcAft>
              <a:spcPct val="35000"/>
            </a:spcAft>
            <a:buNone/>
          </a:pPr>
          <a:r>
            <a:rPr lang="en-US" sz="1700" kern="1200"/>
            <a:t>The decoder uses the context vector and current decoder hidden state to estimate subword distribution.</a:t>
          </a:r>
        </a:p>
      </dsp:txBody>
      <dsp:txXfrm>
        <a:off x="814050" y="2646329"/>
        <a:ext cx="9701549" cy="704805"/>
      </dsp:txXfrm>
    </dsp:sp>
    <dsp:sp modelId="{0D0EEF51-5746-4455-A306-2370CEE944BE}">
      <dsp:nvSpPr>
        <dsp:cNvPr id="0" name=""/>
        <dsp:cNvSpPr/>
      </dsp:nvSpPr>
      <dsp:spPr>
        <a:xfrm>
          <a:off x="0" y="3527335"/>
          <a:ext cx="10515600" cy="7048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77E3DE-B588-4F09-A43E-5BFCBD42C186}">
      <dsp:nvSpPr>
        <dsp:cNvPr id="0" name=""/>
        <dsp:cNvSpPr/>
      </dsp:nvSpPr>
      <dsp:spPr>
        <a:xfrm>
          <a:off x="213203" y="3685916"/>
          <a:ext cx="387642" cy="3876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901FFB-6EC9-4744-8EE3-DF7F6C730C88}">
      <dsp:nvSpPr>
        <dsp:cNvPr id="0" name=""/>
        <dsp:cNvSpPr/>
      </dsp:nvSpPr>
      <dsp:spPr>
        <a:xfrm>
          <a:off x="814050" y="3527335"/>
          <a:ext cx="9701549" cy="70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92" tIns="74592" rIns="74592" bIns="74592" numCol="1" spcCol="1270" anchor="ctr" anchorCtr="0">
          <a:noAutofit/>
        </a:bodyPr>
        <a:lstStyle/>
        <a:p>
          <a:pPr marL="0" lvl="0" indent="0" algn="l" defTabSz="755650">
            <a:lnSpc>
              <a:spcPct val="90000"/>
            </a:lnSpc>
            <a:spcBef>
              <a:spcPct val="0"/>
            </a:spcBef>
            <a:spcAft>
              <a:spcPct val="35000"/>
            </a:spcAft>
            <a:buNone/>
          </a:pPr>
          <a:r>
            <a:rPr lang="en-US" sz="1700" kern="1200"/>
            <a:t>A significant problem with naïve encoder is length of input sequence. This can be tackled using </a:t>
          </a:r>
          <a:r>
            <a:rPr lang="en-US" sz="1700" b="1" kern="1200"/>
            <a:t>pyramid architecture.</a:t>
          </a:r>
          <a:endParaRPr lang="en-US" sz="1700" kern="1200"/>
        </a:p>
      </dsp:txBody>
      <dsp:txXfrm>
        <a:off x="814050" y="3527335"/>
        <a:ext cx="9701549" cy="70480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C3E22C-2A32-4F06-9FA6-95D8CBC62FAA}">
      <dsp:nvSpPr>
        <dsp:cNvPr id="0" name=""/>
        <dsp:cNvSpPr/>
      </dsp:nvSpPr>
      <dsp:spPr>
        <a:xfrm>
          <a:off x="0" y="1022623"/>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64C3C7-F1FB-41CF-8614-56C1CB5DD35D}">
      <dsp:nvSpPr>
        <dsp:cNvPr id="0" name=""/>
        <dsp:cNvSpPr/>
      </dsp:nvSpPr>
      <dsp:spPr>
        <a:xfrm>
          <a:off x="328612" y="1334805"/>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pyramid model combines the consecutive layers of encoder.</a:t>
          </a:r>
        </a:p>
      </dsp:txBody>
      <dsp:txXfrm>
        <a:off x="383617" y="1389810"/>
        <a:ext cx="2847502" cy="1768010"/>
      </dsp:txXfrm>
    </dsp:sp>
    <dsp:sp modelId="{4BCA988A-9986-4FE0-89DF-5F86F546D022}">
      <dsp:nvSpPr>
        <dsp:cNvPr id="0" name=""/>
        <dsp:cNvSpPr/>
      </dsp:nvSpPr>
      <dsp:spPr>
        <a:xfrm>
          <a:off x="3614737" y="1022623"/>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5B9D03-DA91-44C4-BAB3-C0D78616DD0E}">
      <dsp:nvSpPr>
        <dsp:cNvPr id="0" name=""/>
        <dsp:cNvSpPr/>
      </dsp:nvSpPr>
      <dsp:spPr>
        <a:xfrm>
          <a:off x="3943350" y="1334805"/>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3 layers of pyramid architecture reduces the time resolution by a factor of 8.</a:t>
          </a:r>
        </a:p>
      </dsp:txBody>
      <dsp:txXfrm>
        <a:off x="3998355" y="1389810"/>
        <a:ext cx="2847502" cy="1768010"/>
      </dsp:txXfrm>
    </dsp:sp>
    <dsp:sp modelId="{81BCBB70-FB75-4A9D-B134-388893648FD2}">
      <dsp:nvSpPr>
        <dsp:cNvPr id="0" name=""/>
        <dsp:cNvSpPr/>
      </dsp:nvSpPr>
      <dsp:spPr>
        <a:xfrm>
          <a:off x="7229475" y="1022623"/>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CF0687-E2F4-4112-B10B-FED8DBC57985}">
      <dsp:nvSpPr>
        <dsp:cNvPr id="0" name=""/>
        <dsp:cNvSpPr/>
      </dsp:nvSpPr>
      <dsp:spPr>
        <a:xfrm>
          <a:off x="7558087" y="1334805"/>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Thus, attention mechanism has an easier job, weighting over 8x fewer encoder hidden states.</a:t>
          </a:r>
        </a:p>
      </dsp:txBody>
      <dsp:txXfrm>
        <a:off x="7613092" y="1389810"/>
        <a:ext cx="2847502" cy="176801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480D9-7851-4252-ABDE-951F83109BE0}">
      <dsp:nvSpPr>
        <dsp:cNvPr id="0" name=""/>
        <dsp:cNvSpPr/>
      </dsp:nvSpPr>
      <dsp:spPr>
        <a:xfrm>
          <a:off x="0" y="517"/>
          <a:ext cx="10515600" cy="12098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629257-0AB7-43AD-AF52-D09995F9E43B}">
      <dsp:nvSpPr>
        <dsp:cNvPr id="0" name=""/>
        <dsp:cNvSpPr/>
      </dsp:nvSpPr>
      <dsp:spPr>
        <a:xfrm>
          <a:off x="365974" y="272729"/>
          <a:ext cx="665408" cy="6654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75E46D-64E8-435D-ADB0-D8FC90D356FF}">
      <dsp:nvSpPr>
        <dsp:cNvPr id="0" name=""/>
        <dsp:cNvSpPr/>
      </dsp:nvSpPr>
      <dsp:spPr>
        <a:xfrm>
          <a:off x="1397357" y="517"/>
          <a:ext cx="9118242" cy="1209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41" tIns="128041" rIns="128041" bIns="128041" numCol="1" spcCol="1270" anchor="ctr" anchorCtr="0">
          <a:noAutofit/>
        </a:bodyPr>
        <a:lstStyle/>
        <a:p>
          <a:pPr marL="0" lvl="0" indent="0" algn="l" defTabSz="977900">
            <a:lnSpc>
              <a:spcPct val="90000"/>
            </a:lnSpc>
            <a:spcBef>
              <a:spcPct val="0"/>
            </a:spcBef>
            <a:spcAft>
              <a:spcPct val="35000"/>
            </a:spcAft>
            <a:buNone/>
          </a:pPr>
          <a:r>
            <a:rPr lang="en-US" sz="2200" kern="1200"/>
            <a:t>Speech embeddings serve as vector representations of audio data and provide a compact way to capture the acoustic, phonetic, or linguistic characteristics of speech.</a:t>
          </a:r>
        </a:p>
      </dsp:txBody>
      <dsp:txXfrm>
        <a:off x="1397357" y="517"/>
        <a:ext cx="9118242" cy="1209833"/>
      </dsp:txXfrm>
    </dsp:sp>
    <dsp:sp modelId="{810F3C58-F0A9-4B7C-9DD7-744CD9F37452}">
      <dsp:nvSpPr>
        <dsp:cNvPr id="0" name=""/>
        <dsp:cNvSpPr/>
      </dsp:nvSpPr>
      <dsp:spPr>
        <a:xfrm>
          <a:off x="0" y="1512808"/>
          <a:ext cx="10515600" cy="12098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8B1259-4CD3-4263-AB92-AD9D1FAB0E70}">
      <dsp:nvSpPr>
        <dsp:cNvPr id="0" name=""/>
        <dsp:cNvSpPr/>
      </dsp:nvSpPr>
      <dsp:spPr>
        <a:xfrm>
          <a:off x="365974" y="1785020"/>
          <a:ext cx="665408" cy="6654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C5143E-E7C7-4EF3-9FB1-2F6E8BB0F5E4}">
      <dsp:nvSpPr>
        <dsp:cNvPr id="0" name=""/>
        <dsp:cNvSpPr/>
      </dsp:nvSpPr>
      <dsp:spPr>
        <a:xfrm>
          <a:off x="1397357" y="1512808"/>
          <a:ext cx="9118242" cy="1209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41" tIns="128041" rIns="128041" bIns="128041" numCol="1" spcCol="1270" anchor="ctr" anchorCtr="0">
          <a:noAutofit/>
        </a:bodyPr>
        <a:lstStyle/>
        <a:p>
          <a:pPr marL="0" lvl="0" indent="0" algn="l" defTabSz="977900">
            <a:lnSpc>
              <a:spcPct val="90000"/>
            </a:lnSpc>
            <a:spcBef>
              <a:spcPct val="0"/>
            </a:spcBef>
            <a:spcAft>
              <a:spcPct val="35000"/>
            </a:spcAft>
            <a:buNone/>
          </a:pPr>
          <a:r>
            <a:rPr lang="en-US" sz="2200" kern="1200"/>
            <a:t>They serve as an intermediary step between raw audio data and machine learning models, making it easier for machines to work with and understand spoken language.</a:t>
          </a:r>
        </a:p>
      </dsp:txBody>
      <dsp:txXfrm>
        <a:off x="1397357" y="1512808"/>
        <a:ext cx="9118242" cy="1209833"/>
      </dsp:txXfrm>
    </dsp:sp>
    <dsp:sp modelId="{07F0A7D0-216B-4A5E-8D30-7403AD56710C}">
      <dsp:nvSpPr>
        <dsp:cNvPr id="0" name=""/>
        <dsp:cNvSpPr/>
      </dsp:nvSpPr>
      <dsp:spPr>
        <a:xfrm>
          <a:off x="0" y="3025099"/>
          <a:ext cx="10515600" cy="12098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A53CDF-6CDF-4C85-8A24-B2E5908DF7B7}">
      <dsp:nvSpPr>
        <dsp:cNvPr id="0" name=""/>
        <dsp:cNvSpPr/>
      </dsp:nvSpPr>
      <dsp:spPr>
        <a:xfrm>
          <a:off x="365974" y="3297312"/>
          <a:ext cx="665408" cy="6654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119AF9-F98A-426A-BF39-671A6BD10FF7}">
      <dsp:nvSpPr>
        <dsp:cNvPr id="0" name=""/>
        <dsp:cNvSpPr/>
      </dsp:nvSpPr>
      <dsp:spPr>
        <a:xfrm>
          <a:off x="1397357" y="3025099"/>
          <a:ext cx="9118242" cy="1209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41" tIns="128041" rIns="128041" bIns="128041" numCol="1" spcCol="1270" anchor="ctr" anchorCtr="0">
          <a:noAutofit/>
        </a:bodyPr>
        <a:lstStyle/>
        <a:p>
          <a:pPr marL="0" lvl="0" indent="0" algn="l" defTabSz="977900">
            <a:lnSpc>
              <a:spcPct val="90000"/>
            </a:lnSpc>
            <a:spcBef>
              <a:spcPct val="0"/>
            </a:spcBef>
            <a:spcAft>
              <a:spcPct val="35000"/>
            </a:spcAft>
            <a:buNone/>
          </a:pPr>
          <a:r>
            <a:rPr lang="en-US" sz="2200" kern="1200"/>
            <a:t>Examples of speech embeddings include MFCCs, PLP Cepstral Coefficients, Filter Bank Energies, Vector Quatization Codes etc.</a:t>
          </a:r>
        </a:p>
      </dsp:txBody>
      <dsp:txXfrm>
        <a:off x="1397357" y="3025099"/>
        <a:ext cx="9118242" cy="120983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D7637-6513-41C5-BBB1-FC300BDB04ED}">
      <dsp:nvSpPr>
        <dsp:cNvPr id="0" name=""/>
        <dsp:cNvSpPr/>
      </dsp:nvSpPr>
      <dsp:spPr>
        <a:xfrm>
          <a:off x="0" y="3308"/>
          <a:ext cx="10515600" cy="7048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F8F421-2788-4F0B-B7C5-C9AB573D159A}">
      <dsp:nvSpPr>
        <dsp:cNvPr id="0" name=""/>
        <dsp:cNvSpPr/>
      </dsp:nvSpPr>
      <dsp:spPr>
        <a:xfrm>
          <a:off x="213203" y="161890"/>
          <a:ext cx="387642" cy="387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397E0A-1D4A-43E7-A7B6-2BAA885A710B}">
      <dsp:nvSpPr>
        <dsp:cNvPr id="0" name=""/>
        <dsp:cNvSpPr/>
      </dsp:nvSpPr>
      <dsp:spPr>
        <a:xfrm>
          <a:off x="814050" y="3308"/>
          <a:ext cx="9701549" cy="70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92" tIns="74592" rIns="74592" bIns="74592" numCol="1" spcCol="1270" anchor="ctr" anchorCtr="0">
          <a:noAutofit/>
        </a:bodyPr>
        <a:lstStyle/>
        <a:p>
          <a:pPr marL="0" lvl="0" indent="0" algn="l" defTabSz="844550">
            <a:lnSpc>
              <a:spcPct val="90000"/>
            </a:lnSpc>
            <a:spcBef>
              <a:spcPct val="0"/>
            </a:spcBef>
            <a:spcAft>
              <a:spcPct val="35000"/>
            </a:spcAft>
            <a:buNone/>
          </a:pPr>
          <a:r>
            <a:rPr lang="en-US" sz="1900" kern="1200"/>
            <a:t>Neural speech embeddings represent a subset of speech embeddings that are generated using neural network-based models.</a:t>
          </a:r>
        </a:p>
      </dsp:txBody>
      <dsp:txXfrm>
        <a:off x="814050" y="3308"/>
        <a:ext cx="9701549" cy="704805"/>
      </dsp:txXfrm>
    </dsp:sp>
    <dsp:sp modelId="{93BF81D0-DDE2-41FC-B133-7BDD05630B68}">
      <dsp:nvSpPr>
        <dsp:cNvPr id="0" name=""/>
        <dsp:cNvSpPr/>
      </dsp:nvSpPr>
      <dsp:spPr>
        <a:xfrm>
          <a:off x="0" y="884315"/>
          <a:ext cx="10515600" cy="7048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57B844-7850-4A5C-9905-EC96A65AF241}">
      <dsp:nvSpPr>
        <dsp:cNvPr id="0" name=""/>
        <dsp:cNvSpPr/>
      </dsp:nvSpPr>
      <dsp:spPr>
        <a:xfrm>
          <a:off x="213203" y="1042896"/>
          <a:ext cx="387642" cy="387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B69752-435A-48DB-AD26-8C53B48EA7D2}">
      <dsp:nvSpPr>
        <dsp:cNvPr id="0" name=""/>
        <dsp:cNvSpPr/>
      </dsp:nvSpPr>
      <dsp:spPr>
        <a:xfrm>
          <a:off x="814050" y="884315"/>
          <a:ext cx="9701549" cy="70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92" tIns="74592" rIns="74592" bIns="74592" numCol="1" spcCol="1270" anchor="ctr" anchorCtr="0">
          <a:noAutofit/>
        </a:bodyPr>
        <a:lstStyle/>
        <a:p>
          <a:pPr marL="0" lvl="0" indent="0" algn="l" defTabSz="844550">
            <a:lnSpc>
              <a:spcPct val="90000"/>
            </a:lnSpc>
            <a:spcBef>
              <a:spcPct val="0"/>
            </a:spcBef>
            <a:spcAft>
              <a:spcPct val="35000"/>
            </a:spcAft>
            <a:buNone/>
          </a:pPr>
          <a:r>
            <a:rPr lang="en-US" sz="1900" kern="1200"/>
            <a:t>These embeddings leverage the power of deep learning to capture intricate patterns in audio data.</a:t>
          </a:r>
        </a:p>
      </dsp:txBody>
      <dsp:txXfrm>
        <a:off x="814050" y="884315"/>
        <a:ext cx="9701549" cy="704805"/>
      </dsp:txXfrm>
    </dsp:sp>
    <dsp:sp modelId="{B77902F8-41F0-4382-957E-99AA6D85ED6C}">
      <dsp:nvSpPr>
        <dsp:cNvPr id="0" name=""/>
        <dsp:cNvSpPr/>
      </dsp:nvSpPr>
      <dsp:spPr>
        <a:xfrm>
          <a:off x="0" y="1765322"/>
          <a:ext cx="10515600" cy="7048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1511AF-170D-4407-81FD-DE27B64A6A93}">
      <dsp:nvSpPr>
        <dsp:cNvPr id="0" name=""/>
        <dsp:cNvSpPr/>
      </dsp:nvSpPr>
      <dsp:spPr>
        <a:xfrm>
          <a:off x="213203" y="1923903"/>
          <a:ext cx="387642" cy="387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66B964-D2EC-4D9F-853C-DE7713AE1B10}">
      <dsp:nvSpPr>
        <dsp:cNvPr id="0" name=""/>
        <dsp:cNvSpPr/>
      </dsp:nvSpPr>
      <dsp:spPr>
        <a:xfrm>
          <a:off x="814050" y="1765322"/>
          <a:ext cx="9701549" cy="70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92" tIns="74592" rIns="74592" bIns="74592" numCol="1" spcCol="1270" anchor="ctr" anchorCtr="0">
          <a:noAutofit/>
        </a:bodyPr>
        <a:lstStyle/>
        <a:p>
          <a:pPr marL="0" lvl="0" indent="0" algn="l" defTabSz="844550">
            <a:lnSpc>
              <a:spcPct val="90000"/>
            </a:lnSpc>
            <a:spcBef>
              <a:spcPct val="0"/>
            </a:spcBef>
            <a:spcAft>
              <a:spcPct val="35000"/>
            </a:spcAft>
            <a:buNone/>
          </a:pPr>
          <a:r>
            <a:rPr lang="en-US" sz="1900" kern="1200"/>
            <a:t>They are good at adaptability, context-awareness, and effectiveness in various speech and audio processing tasks.</a:t>
          </a:r>
        </a:p>
      </dsp:txBody>
      <dsp:txXfrm>
        <a:off x="814050" y="1765322"/>
        <a:ext cx="9701549" cy="704805"/>
      </dsp:txXfrm>
    </dsp:sp>
    <dsp:sp modelId="{8796DA17-BC08-4F1D-B6F7-BBB0B2125542}">
      <dsp:nvSpPr>
        <dsp:cNvPr id="0" name=""/>
        <dsp:cNvSpPr/>
      </dsp:nvSpPr>
      <dsp:spPr>
        <a:xfrm>
          <a:off x="0" y="2646329"/>
          <a:ext cx="10515600" cy="7048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0CA2C7-18A9-4515-B05D-287C64D5C0C5}">
      <dsp:nvSpPr>
        <dsp:cNvPr id="0" name=""/>
        <dsp:cNvSpPr/>
      </dsp:nvSpPr>
      <dsp:spPr>
        <a:xfrm>
          <a:off x="213203" y="2804910"/>
          <a:ext cx="387642" cy="3876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05EF0E-C03E-432F-AF72-F1EE436ABB2C}">
      <dsp:nvSpPr>
        <dsp:cNvPr id="0" name=""/>
        <dsp:cNvSpPr/>
      </dsp:nvSpPr>
      <dsp:spPr>
        <a:xfrm>
          <a:off x="814050" y="2646329"/>
          <a:ext cx="9701549" cy="70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92" tIns="74592" rIns="74592" bIns="74592" numCol="1" spcCol="1270" anchor="ctr" anchorCtr="0">
          <a:noAutofit/>
        </a:bodyPr>
        <a:lstStyle/>
        <a:p>
          <a:pPr marL="0" lvl="0" indent="0" algn="l" defTabSz="844550">
            <a:lnSpc>
              <a:spcPct val="90000"/>
            </a:lnSpc>
            <a:spcBef>
              <a:spcPct val="0"/>
            </a:spcBef>
            <a:spcAft>
              <a:spcPct val="35000"/>
            </a:spcAft>
            <a:buNone/>
          </a:pPr>
          <a:r>
            <a:rPr lang="en-US" sz="1900" kern="1200"/>
            <a:t>Examples include Acoustic Embeddings, Phonetic Embeddings, Speaker Embeddings, Transfer Learning Embeddings.</a:t>
          </a:r>
        </a:p>
      </dsp:txBody>
      <dsp:txXfrm>
        <a:off x="814050" y="2646329"/>
        <a:ext cx="9701549" cy="704805"/>
      </dsp:txXfrm>
    </dsp:sp>
    <dsp:sp modelId="{924A78C6-CD76-42C3-9318-AC52804B920C}">
      <dsp:nvSpPr>
        <dsp:cNvPr id="0" name=""/>
        <dsp:cNvSpPr/>
      </dsp:nvSpPr>
      <dsp:spPr>
        <a:xfrm>
          <a:off x="0" y="3527335"/>
          <a:ext cx="10515600" cy="7048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E360C8-AEA5-42AA-B0F9-6053F2B53147}">
      <dsp:nvSpPr>
        <dsp:cNvPr id="0" name=""/>
        <dsp:cNvSpPr/>
      </dsp:nvSpPr>
      <dsp:spPr>
        <a:xfrm>
          <a:off x="213203" y="3685916"/>
          <a:ext cx="387642" cy="3876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BE6F42-A98D-4A59-8761-24448AE6BF60}">
      <dsp:nvSpPr>
        <dsp:cNvPr id="0" name=""/>
        <dsp:cNvSpPr/>
      </dsp:nvSpPr>
      <dsp:spPr>
        <a:xfrm>
          <a:off x="814050" y="3527335"/>
          <a:ext cx="9701549" cy="70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92" tIns="74592" rIns="74592" bIns="74592" numCol="1" spcCol="1270" anchor="ctr" anchorCtr="0">
          <a:noAutofit/>
        </a:bodyPr>
        <a:lstStyle/>
        <a:p>
          <a:pPr marL="0" lvl="0" indent="0" algn="l" defTabSz="844550">
            <a:lnSpc>
              <a:spcPct val="90000"/>
            </a:lnSpc>
            <a:spcBef>
              <a:spcPct val="0"/>
            </a:spcBef>
            <a:spcAft>
              <a:spcPct val="35000"/>
            </a:spcAft>
            <a:buNone/>
          </a:pPr>
          <a:r>
            <a:rPr lang="en-US" sz="1900" kern="1200"/>
            <a:t>Popular Models that use neural speech embeddings are Wav2Vec 2.0, Conformer and Deepspeech.</a:t>
          </a:r>
        </a:p>
      </dsp:txBody>
      <dsp:txXfrm>
        <a:off x="814050" y="3527335"/>
        <a:ext cx="9701549" cy="70480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AA6D16-5B07-431A-A3B9-7035245E08F8}">
      <dsp:nvSpPr>
        <dsp:cNvPr id="0" name=""/>
        <dsp:cNvSpPr/>
      </dsp:nvSpPr>
      <dsp:spPr>
        <a:xfrm>
          <a:off x="0" y="3308"/>
          <a:ext cx="10515600" cy="7048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27F356-8F96-4ED8-B016-BB37EA4BDEC8}">
      <dsp:nvSpPr>
        <dsp:cNvPr id="0" name=""/>
        <dsp:cNvSpPr/>
      </dsp:nvSpPr>
      <dsp:spPr>
        <a:xfrm>
          <a:off x="213203" y="161890"/>
          <a:ext cx="387642" cy="387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0DFA54-2161-4475-BD4A-83B77087D3FA}">
      <dsp:nvSpPr>
        <dsp:cNvPr id="0" name=""/>
        <dsp:cNvSpPr/>
      </dsp:nvSpPr>
      <dsp:spPr>
        <a:xfrm>
          <a:off x="814050" y="3308"/>
          <a:ext cx="9701549" cy="70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92" tIns="74592" rIns="74592" bIns="74592" numCol="1" spcCol="1270" anchor="ctr" anchorCtr="0">
          <a:noAutofit/>
        </a:bodyPr>
        <a:lstStyle/>
        <a:p>
          <a:pPr marL="0" lvl="0" indent="0" algn="l" defTabSz="844550">
            <a:lnSpc>
              <a:spcPct val="90000"/>
            </a:lnSpc>
            <a:spcBef>
              <a:spcPct val="0"/>
            </a:spcBef>
            <a:spcAft>
              <a:spcPct val="35000"/>
            </a:spcAft>
            <a:buNone/>
          </a:pPr>
          <a:r>
            <a:rPr lang="en-US" sz="1900" kern="1200"/>
            <a:t>The dataset was obtained from IIT Madras research lab AI4Bharat which focuses on open-source dataset and models etc. The dataset is called Shrutilipi.</a:t>
          </a:r>
        </a:p>
      </dsp:txBody>
      <dsp:txXfrm>
        <a:off x="814050" y="3308"/>
        <a:ext cx="9701549" cy="704805"/>
      </dsp:txXfrm>
    </dsp:sp>
    <dsp:sp modelId="{7ED4B78C-E97B-4765-85FB-E808FF20C7DB}">
      <dsp:nvSpPr>
        <dsp:cNvPr id="0" name=""/>
        <dsp:cNvSpPr/>
      </dsp:nvSpPr>
      <dsp:spPr>
        <a:xfrm>
          <a:off x="0" y="884315"/>
          <a:ext cx="10515600" cy="7048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2A413-E59B-4A12-9CD3-08BF3B325479}">
      <dsp:nvSpPr>
        <dsp:cNvPr id="0" name=""/>
        <dsp:cNvSpPr/>
      </dsp:nvSpPr>
      <dsp:spPr>
        <a:xfrm>
          <a:off x="213203" y="1042896"/>
          <a:ext cx="387642" cy="387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7D317D-7922-4310-BAE3-32D10B049191}">
      <dsp:nvSpPr>
        <dsp:cNvPr id="0" name=""/>
        <dsp:cNvSpPr/>
      </dsp:nvSpPr>
      <dsp:spPr>
        <a:xfrm>
          <a:off x="814050" y="884315"/>
          <a:ext cx="9701549" cy="70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92" tIns="74592" rIns="74592" bIns="74592" numCol="1" spcCol="1270" anchor="ctr" anchorCtr="0">
          <a:noAutofit/>
        </a:bodyPr>
        <a:lstStyle/>
        <a:p>
          <a:pPr marL="0" lvl="0" indent="0" algn="l" defTabSz="844550">
            <a:lnSpc>
              <a:spcPct val="90000"/>
            </a:lnSpc>
            <a:spcBef>
              <a:spcPct val="0"/>
            </a:spcBef>
            <a:spcAft>
              <a:spcPct val="35000"/>
            </a:spcAft>
            <a:buNone/>
          </a:pPr>
          <a:r>
            <a:rPr lang="en-US" sz="1900" kern="1200"/>
            <a:t>It contains All India Radio news bulletins for 12 Indian languages collected between 21 Feb 2018 and 17 May 2021 in which </a:t>
          </a:r>
          <a:r>
            <a:rPr lang="en-US" sz="1900" b="1" kern="1200"/>
            <a:t>Telugu </a:t>
          </a:r>
          <a:r>
            <a:rPr lang="en-US" sz="1900" kern="1200"/>
            <a:t>is included.</a:t>
          </a:r>
        </a:p>
      </dsp:txBody>
      <dsp:txXfrm>
        <a:off x="814050" y="884315"/>
        <a:ext cx="9701549" cy="704805"/>
      </dsp:txXfrm>
    </dsp:sp>
    <dsp:sp modelId="{0B801C98-A960-4166-AC88-2E496CF9D3A1}">
      <dsp:nvSpPr>
        <dsp:cNvPr id="0" name=""/>
        <dsp:cNvSpPr/>
      </dsp:nvSpPr>
      <dsp:spPr>
        <a:xfrm>
          <a:off x="0" y="1765322"/>
          <a:ext cx="10515600" cy="7048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E551C7-436B-4FE5-A531-562A1F905D4C}">
      <dsp:nvSpPr>
        <dsp:cNvPr id="0" name=""/>
        <dsp:cNvSpPr/>
      </dsp:nvSpPr>
      <dsp:spPr>
        <a:xfrm>
          <a:off x="213203" y="1923903"/>
          <a:ext cx="387642" cy="387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8B2E92-105C-419B-A5FE-AE5EFDB1A13B}">
      <dsp:nvSpPr>
        <dsp:cNvPr id="0" name=""/>
        <dsp:cNvSpPr/>
      </dsp:nvSpPr>
      <dsp:spPr>
        <a:xfrm>
          <a:off x="814050" y="1765322"/>
          <a:ext cx="9701549" cy="70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92" tIns="74592" rIns="74592" bIns="74592" numCol="1" spcCol="1270" anchor="ctr" anchorCtr="0">
          <a:noAutofit/>
        </a:bodyPr>
        <a:lstStyle/>
        <a:p>
          <a:pPr marL="0" lvl="0" indent="0" algn="l" defTabSz="844550">
            <a:lnSpc>
              <a:spcPct val="90000"/>
            </a:lnSpc>
            <a:spcBef>
              <a:spcPct val="0"/>
            </a:spcBef>
            <a:spcAft>
              <a:spcPct val="35000"/>
            </a:spcAft>
            <a:buNone/>
          </a:pPr>
          <a:r>
            <a:rPr lang="en-US" sz="1900" kern="1200"/>
            <a:t>The audio input is split into frames of 25ms audio. The reference text is denoted as a sequence of N characters.</a:t>
          </a:r>
        </a:p>
      </dsp:txBody>
      <dsp:txXfrm>
        <a:off x="814050" y="1765322"/>
        <a:ext cx="9701549" cy="704805"/>
      </dsp:txXfrm>
    </dsp:sp>
    <dsp:sp modelId="{0A636DE4-1E37-4DC2-90FE-76CFBA6E3D9E}">
      <dsp:nvSpPr>
        <dsp:cNvPr id="0" name=""/>
        <dsp:cNvSpPr/>
      </dsp:nvSpPr>
      <dsp:spPr>
        <a:xfrm>
          <a:off x="0" y="2646329"/>
          <a:ext cx="10515600" cy="7048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DCD677-06C4-4034-9963-2C51AEA3364D}">
      <dsp:nvSpPr>
        <dsp:cNvPr id="0" name=""/>
        <dsp:cNvSpPr/>
      </dsp:nvSpPr>
      <dsp:spPr>
        <a:xfrm>
          <a:off x="213203" y="2804910"/>
          <a:ext cx="387642" cy="3876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E124C5-3D19-476D-958E-7209C7C66481}">
      <dsp:nvSpPr>
        <dsp:cNvPr id="0" name=""/>
        <dsp:cNvSpPr/>
      </dsp:nvSpPr>
      <dsp:spPr>
        <a:xfrm>
          <a:off x="814050" y="2646329"/>
          <a:ext cx="9701549" cy="70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92" tIns="74592" rIns="74592" bIns="74592" numCol="1" spcCol="1270" anchor="ctr" anchorCtr="0">
          <a:noAutofit/>
        </a:bodyPr>
        <a:lstStyle/>
        <a:p>
          <a:pPr marL="0" lvl="0" indent="0" algn="l" defTabSz="844550">
            <a:lnSpc>
              <a:spcPct val="90000"/>
            </a:lnSpc>
            <a:spcBef>
              <a:spcPct val="0"/>
            </a:spcBef>
            <a:spcAft>
              <a:spcPct val="35000"/>
            </a:spcAft>
            <a:buNone/>
          </a:pPr>
          <a:r>
            <a:rPr lang="en-US" sz="1900" kern="1200"/>
            <a:t>The whole data is normalized and used for training and testing.</a:t>
          </a:r>
        </a:p>
      </dsp:txBody>
      <dsp:txXfrm>
        <a:off x="814050" y="2646329"/>
        <a:ext cx="9701549" cy="704805"/>
      </dsp:txXfrm>
    </dsp:sp>
    <dsp:sp modelId="{1F40C0A5-E23A-45AD-980B-C4F48D260BBC}">
      <dsp:nvSpPr>
        <dsp:cNvPr id="0" name=""/>
        <dsp:cNvSpPr/>
      </dsp:nvSpPr>
      <dsp:spPr>
        <a:xfrm>
          <a:off x="0" y="3527335"/>
          <a:ext cx="10515600" cy="7048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A57135-7B29-4396-8CE9-B76463389DE9}">
      <dsp:nvSpPr>
        <dsp:cNvPr id="0" name=""/>
        <dsp:cNvSpPr/>
      </dsp:nvSpPr>
      <dsp:spPr>
        <a:xfrm>
          <a:off x="213203" y="3685916"/>
          <a:ext cx="387642" cy="3876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252C37-1D0C-45B2-9CB0-126C63DD9FD4}">
      <dsp:nvSpPr>
        <dsp:cNvPr id="0" name=""/>
        <dsp:cNvSpPr/>
      </dsp:nvSpPr>
      <dsp:spPr>
        <a:xfrm>
          <a:off x="814050" y="3527335"/>
          <a:ext cx="9701549" cy="70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92" tIns="74592" rIns="74592" bIns="74592" numCol="1" spcCol="1270" anchor="ctr" anchorCtr="0">
          <a:noAutofit/>
        </a:bodyPr>
        <a:lstStyle/>
        <a:p>
          <a:pPr marL="0" lvl="0" indent="0" algn="l" defTabSz="844550">
            <a:lnSpc>
              <a:spcPct val="90000"/>
            </a:lnSpc>
            <a:spcBef>
              <a:spcPct val="0"/>
            </a:spcBef>
            <a:spcAft>
              <a:spcPct val="35000"/>
            </a:spcAft>
            <a:buNone/>
          </a:pPr>
          <a:r>
            <a:rPr lang="en-US" sz="1900" kern="1200"/>
            <a:t>The Wav2Vec and Conformer models are finetuned on this data.</a:t>
          </a:r>
        </a:p>
      </dsp:txBody>
      <dsp:txXfrm>
        <a:off x="814050" y="3527335"/>
        <a:ext cx="9701549" cy="70480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9B0F86-DC98-4621-B6A7-472409FBD901}">
      <dsp:nvSpPr>
        <dsp:cNvPr id="0" name=""/>
        <dsp:cNvSpPr/>
      </dsp:nvSpPr>
      <dsp:spPr>
        <a:xfrm>
          <a:off x="0" y="1757"/>
          <a:ext cx="10515600" cy="8909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B1E6A1-3EA4-44F7-A954-67D5D72E381C}">
      <dsp:nvSpPr>
        <dsp:cNvPr id="0" name=""/>
        <dsp:cNvSpPr/>
      </dsp:nvSpPr>
      <dsp:spPr>
        <a:xfrm>
          <a:off x="269507" y="202217"/>
          <a:ext cx="490013" cy="4900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94B193-2BE4-4A77-97A4-0FAA3EB38D9F}">
      <dsp:nvSpPr>
        <dsp:cNvPr id="0" name=""/>
        <dsp:cNvSpPr/>
      </dsp:nvSpPr>
      <dsp:spPr>
        <a:xfrm>
          <a:off x="1029028" y="1757"/>
          <a:ext cx="9486571" cy="890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290" tIns="94290" rIns="94290" bIns="94290" numCol="1" spcCol="1270" anchor="ctr" anchorCtr="0">
          <a:noAutofit/>
        </a:bodyPr>
        <a:lstStyle/>
        <a:p>
          <a:pPr marL="0" lvl="0" indent="0" algn="l" defTabSz="711200">
            <a:lnSpc>
              <a:spcPct val="90000"/>
            </a:lnSpc>
            <a:spcBef>
              <a:spcPct val="0"/>
            </a:spcBef>
            <a:spcAft>
              <a:spcPct val="35000"/>
            </a:spcAft>
            <a:buNone/>
          </a:pPr>
          <a:r>
            <a:rPr lang="en-US" sz="1600" kern="1200"/>
            <a:t>Try more models and speech embeddings on Telugu corpus and choose the model that gives better accuracy among all.</a:t>
          </a:r>
        </a:p>
      </dsp:txBody>
      <dsp:txXfrm>
        <a:off x="1029028" y="1757"/>
        <a:ext cx="9486571" cy="890933"/>
      </dsp:txXfrm>
    </dsp:sp>
    <dsp:sp modelId="{C692BA37-8D2D-4BFE-AA39-B2279C00F2F4}">
      <dsp:nvSpPr>
        <dsp:cNvPr id="0" name=""/>
        <dsp:cNvSpPr/>
      </dsp:nvSpPr>
      <dsp:spPr>
        <a:xfrm>
          <a:off x="0" y="1115424"/>
          <a:ext cx="10515600" cy="8909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74BE9A-04DA-478D-9065-18A2D9230DFA}">
      <dsp:nvSpPr>
        <dsp:cNvPr id="0" name=""/>
        <dsp:cNvSpPr/>
      </dsp:nvSpPr>
      <dsp:spPr>
        <a:xfrm>
          <a:off x="269507" y="1315884"/>
          <a:ext cx="490013" cy="4900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A09E8F-42A8-42F4-8E86-868A4D44E6BB}">
      <dsp:nvSpPr>
        <dsp:cNvPr id="0" name=""/>
        <dsp:cNvSpPr/>
      </dsp:nvSpPr>
      <dsp:spPr>
        <a:xfrm>
          <a:off x="1029028" y="1115424"/>
          <a:ext cx="9486571" cy="890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290" tIns="94290" rIns="94290" bIns="94290" numCol="1" spcCol="1270" anchor="ctr" anchorCtr="0">
          <a:noAutofit/>
        </a:bodyPr>
        <a:lstStyle/>
        <a:p>
          <a:pPr marL="0" lvl="0" indent="0" algn="l" defTabSz="711200">
            <a:lnSpc>
              <a:spcPct val="90000"/>
            </a:lnSpc>
            <a:spcBef>
              <a:spcPct val="0"/>
            </a:spcBef>
            <a:spcAft>
              <a:spcPct val="35000"/>
            </a:spcAft>
            <a:buNone/>
          </a:pPr>
          <a:r>
            <a:rPr lang="en-US" sz="1600" kern="1200"/>
            <a:t>Finetune that model again on domain specific dataset and evaluate.</a:t>
          </a:r>
        </a:p>
      </dsp:txBody>
      <dsp:txXfrm>
        <a:off x="1029028" y="1115424"/>
        <a:ext cx="9486571" cy="890933"/>
      </dsp:txXfrm>
    </dsp:sp>
    <dsp:sp modelId="{6881CF35-EE49-4777-BADD-1B220DC99A90}">
      <dsp:nvSpPr>
        <dsp:cNvPr id="0" name=""/>
        <dsp:cNvSpPr/>
      </dsp:nvSpPr>
      <dsp:spPr>
        <a:xfrm>
          <a:off x="0" y="2229091"/>
          <a:ext cx="10515600" cy="8909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FA58A0-D36D-4F06-B211-70CAFD916629}">
      <dsp:nvSpPr>
        <dsp:cNvPr id="0" name=""/>
        <dsp:cNvSpPr/>
      </dsp:nvSpPr>
      <dsp:spPr>
        <a:xfrm>
          <a:off x="269507" y="2429551"/>
          <a:ext cx="490013" cy="4900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A3B2D9-0D65-4B20-BB4E-A99D1ABCC0A5}">
      <dsp:nvSpPr>
        <dsp:cNvPr id="0" name=""/>
        <dsp:cNvSpPr/>
      </dsp:nvSpPr>
      <dsp:spPr>
        <a:xfrm>
          <a:off x="1029028" y="2229091"/>
          <a:ext cx="9486571" cy="890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290" tIns="94290" rIns="94290" bIns="94290" numCol="1" spcCol="1270" anchor="ctr" anchorCtr="0">
          <a:noAutofit/>
        </a:bodyPr>
        <a:lstStyle/>
        <a:p>
          <a:pPr marL="0" lvl="0" indent="0" algn="l" defTabSz="711200">
            <a:lnSpc>
              <a:spcPct val="90000"/>
            </a:lnSpc>
            <a:spcBef>
              <a:spcPct val="0"/>
            </a:spcBef>
            <a:spcAft>
              <a:spcPct val="35000"/>
            </a:spcAft>
            <a:buNone/>
          </a:pPr>
          <a:r>
            <a:rPr lang="en-US" sz="1600" kern="1200"/>
            <a:t>Possibly propose a new speech embedding that works better for restricted end to end asr.</a:t>
          </a:r>
        </a:p>
      </dsp:txBody>
      <dsp:txXfrm>
        <a:off x="1029028" y="2229091"/>
        <a:ext cx="9486571" cy="890933"/>
      </dsp:txXfrm>
    </dsp:sp>
    <dsp:sp modelId="{CC90E94F-D70E-4A5A-A7B2-003E33BF7CB1}">
      <dsp:nvSpPr>
        <dsp:cNvPr id="0" name=""/>
        <dsp:cNvSpPr/>
      </dsp:nvSpPr>
      <dsp:spPr>
        <a:xfrm>
          <a:off x="0" y="3342758"/>
          <a:ext cx="10515600" cy="8909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0E918E-37CC-43F9-B471-BE4B08C823BA}">
      <dsp:nvSpPr>
        <dsp:cNvPr id="0" name=""/>
        <dsp:cNvSpPr/>
      </dsp:nvSpPr>
      <dsp:spPr>
        <a:xfrm>
          <a:off x="269507" y="3543218"/>
          <a:ext cx="490013" cy="4900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250288-2728-416D-A478-840436DBE170}">
      <dsp:nvSpPr>
        <dsp:cNvPr id="0" name=""/>
        <dsp:cNvSpPr/>
      </dsp:nvSpPr>
      <dsp:spPr>
        <a:xfrm>
          <a:off x="1029028" y="3342758"/>
          <a:ext cx="9486571" cy="890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290" tIns="94290" rIns="94290" bIns="94290" numCol="1" spcCol="1270" anchor="ctr" anchorCtr="0">
          <a:noAutofit/>
        </a:bodyPr>
        <a:lstStyle/>
        <a:p>
          <a:pPr marL="0" lvl="0" indent="0" algn="l" defTabSz="711200">
            <a:lnSpc>
              <a:spcPct val="90000"/>
            </a:lnSpc>
            <a:spcBef>
              <a:spcPct val="0"/>
            </a:spcBef>
            <a:spcAft>
              <a:spcPct val="35000"/>
            </a:spcAft>
            <a:buNone/>
          </a:pPr>
          <a:r>
            <a:rPr lang="en-US" sz="1600" kern="1200"/>
            <a:t>From the results of Wav2Vec and Conformer models, we got to find that Wav2Vec has better accuracy on dataset. So, we can start with finetuning these models for our domain-specific vocabulary.</a:t>
          </a:r>
        </a:p>
      </dsp:txBody>
      <dsp:txXfrm>
        <a:off x="1029028" y="3342758"/>
        <a:ext cx="9486571" cy="8909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D838C-445D-4120-BDA8-ED5A565E2177}">
      <dsp:nvSpPr>
        <dsp:cNvPr id="0" name=""/>
        <dsp:cNvSpPr/>
      </dsp:nvSpPr>
      <dsp:spPr>
        <a:xfrm>
          <a:off x="1015504" y="571"/>
          <a:ext cx="974689" cy="97468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19E531-507F-46D4-A99E-B3695E6BF19B}">
      <dsp:nvSpPr>
        <dsp:cNvPr id="0" name=""/>
        <dsp:cNvSpPr/>
      </dsp:nvSpPr>
      <dsp:spPr>
        <a:xfrm>
          <a:off x="1223224" y="208292"/>
          <a:ext cx="559248" cy="5592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66F7F8-B08F-42B3-B8D7-21D60A795159}">
      <dsp:nvSpPr>
        <dsp:cNvPr id="0" name=""/>
        <dsp:cNvSpPr/>
      </dsp:nvSpPr>
      <dsp:spPr>
        <a:xfrm>
          <a:off x="703923" y="1278852"/>
          <a:ext cx="1597851" cy="63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Variability in speech</a:t>
          </a:r>
        </a:p>
      </dsp:txBody>
      <dsp:txXfrm>
        <a:off x="703923" y="1278852"/>
        <a:ext cx="1597851" cy="639140"/>
      </dsp:txXfrm>
    </dsp:sp>
    <dsp:sp modelId="{21209283-5FED-4DD0-9DD8-938571303789}">
      <dsp:nvSpPr>
        <dsp:cNvPr id="0" name=""/>
        <dsp:cNvSpPr/>
      </dsp:nvSpPr>
      <dsp:spPr>
        <a:xfrm>
          <a:off x="2892979" y="571"/>
          <a:ext cx="974689" cy="97468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123842-4295-4C2A-9BFB-9DF69C055A5E}">
      <dsp:nvSpPr>
        <dsp:cNvPr id="0" name=""/>
        <dsp:cNvSpPr/>
      </dsp:nvSpPr>
      <dsp:spPr>
        <a:xfrm>
          <a:off x="3100700" y="208292"/>
          <a:ext cx="559248" cy="5592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8D21B0-0977-49D2-80A0-9519E18B403F}">
      <dsp:nvSpPr>
        <dsp:cNvPr id="0" name=""/>
        <dsp:cNvSpPr/>
      </dsp:nvSpPr>
      <dsp:spPr>
        <a:xfrm>
          <a:off x="2581398" y="1278852"/>
          <a:ext cx="1597851" cy="63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Ambient Noise</a:t>
          </a:r>
        </a:p>
      </dsp:txBody>
      <dsp:txXfrm>
        <a:off x="2581398" y="1278852"/>
        <a:ext cx="1597851" cy="639140"/>
      </dsp:txXfrm>
    </dsp:sp>
    <dsp:sp modelId="{71C7709B-D9C0-4BCE-BAD9-32AC09DA0189}">
      <dsp:nvSpPr>
        <dsp:cNvPr id="0" name=""/>
        <dsp:cNvSpPr/>
      </dsp:nvSpPr>
      <dsp:spPr>
        <a:xfrm>
          <a:off x="4770455" y="571"/>
          <a:ext cx="974689" cy="97468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C2C940-4A13-4104-9777-73C15CD3780F}">
      <dsp:nvSpPr>
        <dsp:cNvPr id="0" name=""/>
        <dsp:cNvSpPr/>
      </dsp:nvSpPr>
      <dsp:spPr>
        <a:xfrm>
          <a:off x="4978175" y="208292"/>
          <a:ext cx="559248" cy="5592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B0414F-4900-4106-A7F6-E557F567FCD5}">
      <dsp:nvSpPr>
        <dsp:cNvPr id="0" name=""/>
        <dsp:cNvSpPr/>
      </dsp:nvSpPr>
      <dsp:spPr>
        <a:xfrm>
          <a:off x="4458874" y="1278852"/>
          <a:ext cx="1597851" cy="63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Speaker Variability</a:t>
          </a:r>
        </a:p>
      </dsp:txBody>
      <dsp:txXfrm>
        <a:off x="4458874" y="1278852"/>
        <a:ext cx="1597851" cy="639140"/>
      </dsp:txXfrm>
    </dsp:sp>
    <dsp:sp modelId="{CA86A915-C92C-4C13-9C79-880D9FD92E6A}">
      <dsp:nvSpPr>
        <dsp:cNvPr id="0" name=""/>
        <dsp:cNvSpPr/>
      </dsp:nvSpPr>
      <dsp:spPr>
        <a:xfrm>
          <a:off x="6647930" y="571"/>
          <a:ext cx="974689" cy="97468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623408-7F33-4B12-B11D-FDEC901F6D0A}">
      <dsp:nvSpPr>
        <dsp:cNvPr id="0" name=""/>
        <dsp:cNvSpPr/>
      </dsp:nvSpPr>
      <dsp:spPr>
        <a:xfrm>
          <a:off x="6855651" y="208292"/>
          <a:ext cx="559248" cy="5592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8AEADC-8E4C-4941-99A5-593964BD4E0E}">
      <dsp:nvSpPr>
        <dsp:cNvPr id="0" name=""/>
        <dsp:cNvSpPr/>
      </dsp:nvSpPr>
      <dsp:spPr>
        <a:xfrm>
          <a:off x="6336349" y="1278852"/>
          <a:ext cx="1597851" cy="63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Out-of-Vocabulary words</a:t>
          </a:r>
        </a:p>
      </dsp:txBody>
      <dsp:txXfrm>
        <a:off x="6336349" y="1278852"/>
        <a:ext cx="1597851" cy="639140"/>
      </dsp:txXfrm>
    </dsp:sp>
    <dsp:sp modelId="{38B8B389-1BF4-4503-9E3C-CE7EB70954A3}">
      <dsp:nvSpPr>
        <dsp:cNvPr id="0" name=""/>
        <dsp:cNvSpPr/>
      </dsp:nvSpPr>
      <dsp:spPr>
        <a:xfrm>
          <a:off x="8525406" y="571"/>
          <a:ext cx="974689" cy="97468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10245D-0BEA-489E-B65D-876F8C00578C}">
      <dsp:nvSpPr>
        <dsp:cNvPr id="0" name=""/>
        <dsp:cNvSpPr/>
      </dsp:nvSpPr>
      <dsp:spPr>
        <a:xfrm>
          <a:off x="8733127" y="208292"/>
          <a:ext cx="559248" cy="5592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B4C242-B303-438F-89F2-ACE1286134ED}">
      <dsp:nvSpPr>
        <dsp:cNvPr id="0" name=""/>
        <dsp:cNvSpPr/>
      </dsp:nvSpPr>
      <dsp:spPr>
        <a:xfrm>
          <a:off x="8213825" y="1278852"/>
          <a:ext cx="1597851" cy="63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Pronunciation Guidance</a:t>
          </a:r>
        </a:p>
      </dsp:txBody>
      <dsp:txXfrm>
        <a:off x="8213825" y="1278852"/>
        <a:ext cx="1597851" cy="639140"/>
      </dsp:txXfrm>
    </dsp:sp>
    <dsp:sp modelId="{F61642DF-FC6F-4692-A974-2EFB25ABD683}">
      <dsp:nvSpPr>
        <dsp:cNvPr id="0" name=""/>
        <dsp:cNvSpPr/>
      </dsp:nvSpPr>
      <dsp:spPr>
        <a:xfrm>
          <a:off x="3831717" y="2317456"/>
          <a:ext cx="974689" cy="97468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6B3839-1A0B-4358-A57B-5706E8F5BAA8}">
      <dsp:nvSpPr>
        <dsp:cNvPr id="0" name=""/>
        <dsp:cNvSpPr/>
      </dsp:nvSpPr>
      <dsp:spPr>
        <a:xfrm>
          <a:off x="4039438" y="2525177"/>
          <a:ext cx="559248" cy="55924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F8EA10-7EF9-4CAD-B3EE-908902A6C5D5}">
      <dsp:nvSpPr>
        <dsp:cNvPr id="0" name=""/>
        <dsp:cNvSpPr/>
      </dsp:nvSpPr>
      <dsp:spPr>
        <a:xfrm>
          <a:off x="3520136" y="3595737"/>
          <a:ext cx="1597851" cy="63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Data and Training</a:t>
          </a:r>
        </a:p>
      </dsp:txBody>
      <dsp:txXfrm>
        <a:off x="3520136" y="3595737"/>
        <a:ext cx="1597851" cy="639140"/>
      </dsp:txXfrm>
    </dsp:sp>
    <dsp:sp modelId="{3AED82CF-4007-4D05-8895-24C438F8D073}">
      <dsp:nvSpPr>
        <dsp:cNvPr id="0" name=""/>
        <dsp:cNvSpPr/>
      </dsp:nvSpPr>
      <dsp:spPr>
        <a:xfrm>
          <a:off x="5709193" y="2317456"/>
          <a:ext cx="974689" cy="97468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016A2C-D360-43C2-BF3D-D49E38E91627}">
      <dsp:nvSpPr>
        <dsp:cNvPr id="0" name=""/>
        <dsp:cNvSpPr/>
      </dsp:nvSpPr>
      <dsp:spPr>
        <a:xfrm>
          <a:off x="5916913" y="2525177"/>
          <a:ext cx="559248" cy="55924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1EEAE3-89EF-4030-852E-D6DB74D2F704}">
      <dsp:nvSpPr>
        <dsp:cNvPr id="0" name=""/>
        <dsp:cNvSpPr/>
      </dsp:nvSpPr>
      <dsp:spPr>
        <a:xfrm>
          <a:off x="5397612" y="3595737"/>
          <a:ext cx="1597851" cy="639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Low-Resource Languages</a:t>
          </a:r>
        </a:p>
      </dsp:txBody>
      <dsp:txXfrm>
        <a:off x="5397612" y="3595737"/>
        <a:ext cx="1597851" cy="6391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8AB52-93E3-4F5B-82EB-7E2A1C5384A3}">
      <dsp:nvSpPr>
        <dsp:cNvPr id="0" name=""/>
        <dsp:cNvSpPr/>
      </dsp:nvSpPr>
      <dsp:spPr>
        <a:xfrm>
          <a:off x="0" y="517"/>
          <a:ext cx="10515600" cy="12098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7097B0-8C51-4110-8991-3636C773C19B}">
      <dsp:nvSpPr>
        <dsp:cNvPr id="0" name=""/>
        <dsp:cNvSpPr/>
      </dsp:nvSpPr>
      <dsp:spPr>
        <a:xfrm>
          <a:off x="365974" y="272729"/>
          <a:ext cx="665408" cy="6654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36FB71-8515-4887-AE89-F607B84EE211}">
      <dsp:nvSpPr>
        <dsp:cNvPr id="0" name=""/>
        <dsp:cNvSpPr/>
      </dsp:nvSpPr>
      <dsp:spPr>
        <a:xfrm>
          <a:off x="1397357" y="517"/>
          <a:ext cx="9118242" cy="1209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41" tIns="128041" rIns="128041" bIns="128041" numCol="1" spcCol="1270" anchor="ctr" anchorCtr="0">
          <a:noAutofit/>
        </a:bodyPr>
        <a:lstStyle/>
        <a:p>
          <a:pPr marL="0" lvl="0" indent="0" algn="l" defTabSz="889000">
            <a:lnSpc>
              <a:spcPct val="90000"/>
            </a:lnSpc>
            <a:spcBef>
              <a:spcPct val="0"/>
            </a:spcBef>
            <a:spcAft>
              <a:spcPct val="35000"/>
            </a:spcAft>
            <a:buNone/>
          </a:pPr>
          <a:r>
            <a:rPr lang="en-US" sz="2000" kern="1200"/>
            <a:t>To improve the accuracy of End-to-End automated speech recognition for Indian languages on domain-specific vocabulary for specialized tasks by choosing a speech embedding which gives more accurate transcriptions.</a:t>
          </a:r>
        </a:p>
      </dsp:txBody>
      <dsp:txXfrm>
        <a:off x="1397357" y="517"/>
        <a:ext cx="9118242" cy="1209833"/>
      </dsp:txXfrm>
    </dsp:sp>
    <dsp:sp modelId="{F78AB3E9-26C3-4EEA-8911-8FC8F798B09F}">
      <dsp:nvSpPr>
        <dsp:cNvPr id="0" name=""/>
        <dsp:cNvSpPr/>
      </dsp:nvSpPr>
      <dsp:spPr>
        <a:xfrm>
          <a:off x="0" y="1512808"/>
          <a:ext cx="10515600" cy="12098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E8E277-745E-4719-B8FD-B8842BE68768}">
      <dsp:nvSpPr>
        <dsp:cNvPr id="0" name=""/>
        <dsp:cNvSpPr/>
      </dsp:nvSpPr>
      <dsp:spPr>
        <a:xfrm>
          <a:off x="365974" y="1785020"/>
          <a:ext cx="665408" cy="6654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8D3069-5F94-4AA3-B038-FD61F0DB3104}">
      <dsp:nvSpPr>
        <dsp:cNvPr id="0" name=""/>
        <dsp:cNvSpPr/>
      </dsp:nvSpPr>
      <dsp:spPr>
        <a:xfrm>
          <a:off x="1397357" y="1512808"/>
          <a:ext cx="9118242" cy="1209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41" tIns="128041" rIns="128041" bIns="128041" numCol="1" spcCol="1270" anchor="ctr" anchorCtr="0">
          <a:noAutofit/>
        </a:bodyPr>
        <a:lstStyle/>
        <a:p>
          <a:pPr marL="0" lvl="0" indent="0" algn="l" defTabSz="889000">
            <a:lnSpc>
              <a:spcPct val="90000"/>
            </a:lnSpc>
            <a:spcBef>
              <a:spcPct val="0"/>
            </a:spcBef>
            <a:spcAft>
              <a:spcPct val="35000"/>
            </a:spcAft>
            <a:buNone/>
          </a:pPr>
          <a:r>
            <a:rPr lang="en-US" sz="2000" kern="1200"/>
            <a:t>Telugu Language is chosen for my project to work on Restricted End-to-End automated speech recognition.</a:t>
          </a:r>
        </a:p>
      </dsp:txBody>
      <dsp:txXfrm>
        <a:off x="1397357" y="1512808"/>
        <a:ext cx="9118242" cy="1209833"/>
      </dsp:txXfrm>
    </dsp:sp>
    <dsp:sp modelId="{8002B6C6-FDF6-47D2-877F-62C18D970836}">
      <dsp:nvSpPr>
        <dsp:cNvPr id="0" name=""/>
        <dsp:cNvSpPr/>
      </dsp:nvSpPr>
      <dsp:spPr>
        <a:xfrm>
          <a:off x="0" y="3025099"/>
          <a:ext cx="10515600" cy="12098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423E12-883C-4799-9066-A2707560688B}">
      <dsp:nvSpPr>
        <dsp:cNvPr id="0" name=""/>
        <dsp:cNvSpPr/>
      </dsp:nvSpPr>
      <dsp:spPr>
        <a:xfrm>
          <a:off x="365974" y="3297312"/>
          <a:ext cx="665408" cy="6654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55AAFF-4E65-4C13-8AD6-F5688C68F323}">
      <dsp:nvSpPr>
        <dsp:cNvPr id="0" name=""/>
        <dsp:cNvSpPr/>
      </dsp:nvSpPr>
      <dsp:spPr>
        <a:xfrm>
          <a:off x="1397357" y="3025099"/>
          <a:ext cx="9118242" cy="1209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41" tIns="128041" rIns="128041" bIns="128041" numCol="1" spcCol="1270" anchor="ctr" anchorCtr="0">
          <a:noAutofit/>
        </a:bodyPr>
        <a:lstStyle/>
        <a:p>
          <a:pPr marL="0" lvl="0" indent="0" algn="l" defTabSz="889000">
            <a:lnSpc>
              <a:spcPct val="90000"/>
            </a:lnSpc>
            <a:spcBef>
              <a:spcPct val="0"/>
            </a:spcBef>
            <a:spcAft>
              <a:spcPct val="35000"/>
            </a:spcAft>
            <a:buNone/>
          </a:pPr>
          <a:r>
            <a:rPr lang="en-US" sz="2000" kern="1200"/>
            <a:t>One of the main applications include interacting with the ATMs in rural and remote areas where the literacy of technology is comparatively low.</a:t>
          </a:r>
        </a:p>
      </dsp:txBody>
      <dsp:txXfrm>
        <a:off x="1397357" y="3025099"/>
        <a:ext cx="9118242" cy="12098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42765-7604-4D2E-A98B-43F7D21B95DF}">
      <dsp:nvSpPr>
        <dsp:cNvPr id="0" name=""/>
        <dsp:cNvSpPr/>
      </dsp:nvSpPr>
      <dsp:spPr>
        <a:xfrm>
          <a:off x="0" y="688260"/>
          <a:ext cx="10515600" cy="12706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BE13C0-5DBA-4A0E-AEE5-CDEA58B57EA1}">
      <dsp:nvSpPr>
        <dsp:cNvPr id="0" name=""/>
        <dsp:cNvSpPr/>
      </dsp:nvSpPr>
      <dsp:spPr>
        <a:xfrm>
          <a:off x="384367" y="974153"/>
          <a:ext cx="698849" cy="6988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14FC02-C2F6-4297-AEE4-9ABA7EAA38C6}">
      <dsp:nvSpPr>
        <dsp:cNvPr id="0" name=""/>
        <dsp:cNvSpPr/>
      </dsp:nvSpPr>
      <dsp:spPr>
        <a:xfrm>
          <a:off x="1467583" y="688260"/>
          <a:ext cx="9048016" cy="1270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476" tIns="134476" rIns="134476" bIns="134476" numCol="1" spcCol="1270" anchor="ctr" anchorCtr="0">
          <a:noAutofit/>
        </a:bodyPr>
        <a:lstStyle/>
        <a:p>
          <a:pPr marL="0" lvl="0" indent="0" algn="l" defTabSz="844550">
            <a:lnSpc>
              <a:spcPct val="90000"/>
            </a:lnSpc>
            <a:spcBef>
              <a:spcPct val="0"/>
            </a:spcBef>
            <a:spcAft>
              <a:spcPct val="35000"/>
            </a:spcAft>
            <a:buNone/>
          </a:pPr>
          <a:r>
            <a:rPr lang="en-US" sz="1900" kern="1200"/>
            <a:t>ASR systems have become integral in various applications, including transcription services, voice assistants, and accessibility tools.</a:t>
          </a:r>
        </a:p>
      </dsp:txBody>
      <dsp:txXfrm>
        <a:off x="1467583" y="688260"/>
        <a:ext cx="9048016" cy="1270635"/>
      </dsp:txXfrm>
    </dsp:sp>
    <dsp:sp modelId="{105D99BA-5793-4861-862A-41F2930A6AC7}">
      <dsp:nvSpPr>
        <dsp:cNvPr id="0" name=""/>
        <dsp:cNvSpPr/>
      </dsp:nvSpPr>
      <dsp:spPr>
        <a:xfrm>
          <a:off x="0" y="2276554"/>
          <a:ext cx="10515600" cy="12706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A75C90-45A3-47B4-A65A-726AFE5B6D24}">
      <dsp:nvSpPr>
        <dsp:cNvPr id="0" name=""/>
        <dsp:cNvSpPr/>
      </dsp:nvSpPr>
      <dsp:spPr>
        <a:xfrm>
          <a:off x="384367" y="2562447"/>
          <a:ext cx="698849" cy="6988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326DB6-5F87-461C-B904-E283D83059AB}">
      <dsp:nvSpPr>
        <dsp:cNvPr id="0" name=""/>
        <dsp:cNvSpPr/>
      </dsp:nvSpPr>
      <dsp:spPr>
        <a:xfrm>
          <a:off x="1467583" y="2276554"/>
          <a:ext cx="9048016" cy="1270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476" tIns="134476" rIns="134476" bIns="134476" numCol="1" spcCol="1270" anchor="ctr" anchorCtr="0">
          <a:noAutofit/>
        </a:bodyPr>
        <a:lstStyle/>
        <a:p>
          <a:pPr marL="0" lvl="0" indent="0" algn="l" defTabSz="844550">
            <a:lnSpc>
              <a:spcPct val="90000"/>
            </a:lnSpc>
            <a:spcBef>
              <a:spcPct val="0"/>
            </a:spcBef>
            <a:spcAft>
              <a:spcPct val="35000"/>
            </a:spcAft>
            <a:buNone/>
          </a:pPr>
          <a:r>
            <a:rPr lang="en-US" sz="1900" b="1" kern="1200"/>
            <a:t>Fundamental Equation of Statistical Speech Recognition</a:t>
          </a:r>
          <a:r>
            <a:rPr lang="en-US" sz="1900" kern="1200"/>
            <a:t>: If X is the sequence of acoustic vectors (observations) and W denotes a word sequence, the most likely word sequence W* is given by: W* = arg max_W P (W |X).</a:t>
          </a:r>
        </a:p>
      </dsp:txBody>
      <dsp:txXfrm>
        <a:off x="1467583" y="2276554"/>
        <a:ext cx="9048016" cy="12706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9F2BC-53F7-4FC0-85D0-62A3EF2F2283}">
      <dsp:nvSpPr>
        <dsp:cNvPr id="0" name=""/>
        <dsp:cNvSpPr/>
      </dsp:nvSpPr>
      <dsp:spPr>
        <a:xfrm>
          <a:off x="3080" y="1074214"/>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CC8DF4-B924-4F09-A1FF-6B9BC87AF44E}">
      <dsp:nvSpPr>
        <dsp:cNvPr id="0" name=""/>
        <dsp:cNvSpPr/>
      </dsp:nvSpPr>
      <dsp:spPr>
        <a:xfrm>
          <a:off x="247486" y="1306399"/>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Word Error Rate (WER)</a:t>
          </a:r>
        </a:p>
      </dsp:txBody>
      <dsp:txXfrm>
        <a:off x="288396" y="1347309"/>
        <a:ext cx="2117829" cy="1314957"/>
      </dsp:txXfrm>
    </dsp:sp>
    <dsp:sp modelId="{C3B203B6-2681-4521-BC47-3431341FA936}">
      <dsp:nvSpPr>
        <dsp:cNvPr id="0" name=""/>
        <dsp:cNvSpPr/>
      </dsp:nvSpPr>
      <dsp:spPr>
        <a:xfrm>
          <a:off x="2691541" y="1074214"/>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28B90F-CFF2-43E7-97A9-C1DFFD687C38}">
      <dsp:nvSpPr>
        <dsp:cNvPr id="0" name=""/>
        <dsp:cNvSpPr/>
      </dsp:nvSpPr>
      <dsp:spPr>
        <a:xfrm>
          <a:off x="2935947" y="1306399"/>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Letter Error Rate (LER)</a:t>
          </a:r>
        </a:p>
      </dsp:txBody>
      <dsp:txXfrm>
        <a:off x="2976857" y="1347309"/>
        <a:ext cx="2117829" cy="1314957"/>
      </dsp:txXfrm>
    </dsp:sp>
    <dsp:sp modelId="{9D854F20-240B-4C2F-AC11-72C47E4BFAEC}">
      <dsp:nvSpPr>
        <dsp:cNvPr id="0" name=""/>
        <dsp:cNvSpPr/>
      </dsp:nvSpPr>
      <dsp:spPr>
        <a:xfrm>
          <a:off x="5380002" y="1074214"/>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5A6FB0-90A0-4FB5-AB27-83DDBBF53F23}">
      <dsp:nvSpPr>
        <dsp:cNvPr id="0" name=""/>
        <dsp:cNvSpPr/>
      </dsp:nvSpPr>
      <dsp:spPr>
        <a:xfrm>
          <a:off x="5624408" y="1306399"/>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Token Error Rate (TER)</a:t>
          </a:r>
        </a:p>
      </dsp:txBody>
      <dsp:txXfrm>
        <a:off x="5665318" y="1347309"/>
        <a:ext cx="2117829" cy="1314957"/>
      </dsp:txXfrm>
    </dsp:sp>
    <dsp:sp modelId="{989DD380-16EE-40C4-9763-2077D0F083D2}">
      <dsp:nvSpPr>
        <dsp:cNvPr id="0" name=""/>
        <dsp:cNvSpPr/>
      </dsp:nvSpPr>
      <dsp:spPr>
        <a:xfrm>
          <a:off x="8068463" y="1074214"/>
          <a:ext cx="2199649" cy="13967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0B5D26-B5D3-401A-A79A-F80B93F172A7}">
      <dsp:nvSpPr>
        <dsp:cNvPr id="0" name=""/>
        <dsp:cNvSpPr/>
      </dsp:nvSpPr>
      <dsp:spPr>
        <a:xfrm>
          <a:off x="8312869" y="1306399"/>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Phone Error Rate (PER)</a:t>
          </a:r>
        </a:p>
      </dsp:txBody>
      <dsp:txXfrm>
        <a:off x="8353779" y="1347309"/>
        <a:ext cx="2117829" cy="13149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D9485-8192-4999-8B34-25EFD80372D5}">
      <dsp:nvSpPr>
        <dsp:cNvPr id="0" name=""/>
        <dsp:cNvSpPr/>
      </dsp:nvSpPr>
      <dsp:spPr>
        <a:xfrm>
          <a:off x="2241532" y="1142208"/>
          <a:ext cx="484885" cy="91440"/>
        </a:xfrm>
        <a:custGeom>
          <a:avLst/>
          <a:gdLst/>
          <a:ahLst/>
          <a:cxnLst/>
          <a:rect l="0" t="0" r="0" b="0"/>
          <a:pathLst>
            <a:path>
              <a:moveTo>
                <a:pt x="0" y="45720"/>
              </a:moveTo>
              <a:lnTo>
                <a:pt x="48488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185351"/>
        <a:ext cx="25774" cy="5154"/>
      </dsp:txXfrm>
    </dsp:sp>
    <dsp:sp modelId="{562D9009-FEAF-4ADA-986B-C998BB17A71B}">
      <dsp:nvSpPr>
        <dsp:cNvPr id="0" name=""/>
        <dsp:cNvSpPr/>
      </dsp:nvSpPr>
      <dsp:spPr>
        <a:xfrm>
          <a:off x="2092" y="515556"/>
          <a:ext cx="2241239" cy="13447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1066800">
            <a:lnSpc>
              <a:spcPct val="90000"/>
            </a:lnSpc>
            <a:spcBef>
              <a:spcPct val="0"/>
            </a:spcBef>
            <a:spcAft>
              <a:spcPct val="35000"/>
            </a:spcAft>
            <a:buNone/>
          </a:pPr>
          <a:r>
            <a:rPr lang="en-US" sz="2400" kern="1200"/>
            <a:t>Feature Extraction</a:t>
          </a:r>
        </a:p>
      </dsp:txBody>
      <dsp:txXfrm>
        <a:off x="2092" y="515556"/>
        <a:ext cx="2241239" cy="1344743"/>
      </dsp:txXfrm>
    </dsp:sp>
    <dsp:sp modelId="{0B7799E4-EB9D-432D-9739-744625881B03}">
      <dsp:nvSpPr>
        <dsp:cNvPr id="0" name=""/>
        <dsp:cNvSpPr/>
      </dsp:nvSpPr>
      <dsp:spPr>
        <a:xfrm>
          <a:off x="4998257" y="1142208"/>
          <a:ext cx="484885" cy="91440"/>
        </a:xfrm>
        <a:custGeom>
          <a:avLst/>
          <a:gdLst/>
          <a:ahLst/>
          <a:cxnLst/>
          <a:rect l="0" t="0" r="0" b="0"/>
          <a:pathLst>
            <a:path>
              <a:moveTo>
                <a:pt x="0" y="45720"/>
              </a:moveTo>
              <a:lnTo>
                <a:pt x="484885"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185351"/>
        <a:ext cx="25774" cy="5154"/>
      </dsp:txXfrm>
    </dsp:sp>
    <dsp:sp modelId="{5EAADFAC-5942-4BDE-8018-C56214DC5039}">
      <dsp:nvSpPr>
        <dsp:cNvPr id="0" name=""/>
        <dsp:cNvSpPr/>
      </dsp:nvSpPr>
      <dsp:spPr>
        <a:xfrm>
          <a:off x="2758817" y="515556"/>
          <a:ext cx="2241239" cy="13447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1066800">
            <a:lnSpc>
              <a:spcPct val="90000"/>
            </a:lnSpc>
            <a:spcBef>
              <a:spcPct val="0"/>
            </a:spcBef>
            <a:spcAft>
              <a:spcPct val="35000"/>
            </a:spcAft>
            <a:buNone/>
          </a:pPr>
          <a:r>
            <a:rPr lang="en-US" sz="2400" kern="1200"/>
            <a:t>Preprocessing</a:t>
          </a:r>
        </a:p>
      </dsp:txBody>
      <dsp:txXfrm>
        <a:off x="2758817" y="515556"/>
        <a:ext cx="2241239" cy="1344743"/>
      </dsp:txXfrm>
    </dsp:sp>
    <dsp:sp modelId="{EF177574-A563-4045-B392-2B844E2A645C}">
      <dsp:nvSpPr>
        <dsp:cNvPr id="0" name=""/>
        <dsp:cNvSpPr/>
      </dsp:nvSpPr>
      <dsp:spPr>
        <a:xfrm>
          <a:off x="7754982" y="1142208"/>
          <a:ext cx="484885" cy="91440"/>
        </a:xfrm>
        <a:custGeom>
          <a:avLst/>
          <a:gdLst/>
          <a:ahLst/>
          <a:cxnLst/>
          <a:rect l="0" t="0" r="0" b="0"/>
          <a:pathLst>
            <a:path>
              <a:moveTo>
                <a:pt x="0" y="45720"/>
              </a:moveTo>
              <a:lnTo>
                <a:pt x="48488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185351"/>
        <a:ext cx="25774" cy="5154"/>
      </dsp:txXfrm>
    </dsp:sp>
    <dsp:sp modelId="{AD0A373C-A6D0-4369-A95F-DE0B9ED8D8A7}">
      <dsp:nvSpPr>
        <dsp:cNvPr id="0" name=""/>
        <dsp:cNvSpPr/>
      </dsp:nvSpPr>
      <dsp:spPr>
        <a:xfrm>
          <a:off x="5515542" y="515556"/>
          <a:ext cx="2241239" cy="134474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1066800">
            <a:lnSpc>
              <a:spcPct val="90000"/>
            </a:lnSpc>
            <a:spcBef>
              <a:spcPct val="0"/>
            </a:spcBef>
            <a:spcAft>
              <a:spcPct val="35000"/>
            </a:spcAft>
            <a:buNone/>
          </a:pPr>
          <a:r>
            <a:rPr lang="en-US" sz="2400" kern="1200"/>
            <a:t>Windowing</a:t>
          </a:r>
        </a:p>
      </dsp:txBody>
      <dsp:txXfrm>
        <a:off x="5515542" y="515556"/>
        <a:ext cx="2241239" cy="1344743"/>
      </dsp:txXfrm>
    </dsp:sp>
    <dsp:sp modelId="{CF59CF83-D5BA-4F1E-BDC0-0DD1A58CF521}">
      <dsp:nvSpPr>
        <dsp:cNvPr id="0" name=""/>
        <dsp:cNvSpPr/>
      </dsp:nvSpPr>
      <dsp:spPr>
        <a:xfrm>
          <a:off x="1122712" y="1858500"/>
          <a:ext cx="8270175" cy="484885"/>
        </a:xfrm>
        <a:custGeom>
          <a:avLst/>
          <a:gdLst/>
          <a:ahLst/>
          <a:cxnLst/>
          <a:rect l="0" t="0" r="0" b="0"/>
          <a:pathLst>
            <a:path>
              <a:moveTo>
                <a:pt x="8270175" y="0"/>
              </a:moveTo>
              <a:lnTo>
                <a:pt x="8270175" y="259542"/>
              </a:lnTo>
              <a:lnTo>
                <a:pt x="0" y="259542"/>
              </a:lnTo>
              <a:lnTo>
                <a:pt x="0" y="484885"/>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2098366"/>
        <a:ext cx="414311" cy="5154"/>
      </dsp:txXfrm>
    </dsp:sp>
    <dsp:sp modelId="{188C3F75-6766-4F71-800D-057E6C7D803C}">
      <dsp:nvSpPr>
        <dsp:cNvPr id="0" name=""/>
        <dsp:cNvSpPr/>
      </dsp:nvSpPr>
      <dsp:spPr>
        <a:xfrm>
          <a:off x="8272267" y="515556"/>
          <a:ext cx="2241239" cy="13447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1066800">
            <a:lnSpc>
              <a:spcPct val="90000"/>
            </a:lnSpc>
            <a:spcBef>
              <a:spcPct val="0"/>
            </a:spcBef>
            <a:spcAft>
              <a:spcPct val="35000"/>
            </a:spcAft>
            <a:buNone/>
          </a:pPr>
          <a:r>
            <a:rPr lang="en-US" sz="2400" kern="1200"/>
            <a:t>Feature Extraction</a:t>
          </a:r>
        </a:p>
      </dsp:txBody>
      <dsp:txXfrm>
        <a:off x="8272267" y="515556"/>
        <a:ext cx="2241239" cy="1344743"/>
      </dsp:txXfrm>
    </dsp:sp>
    <dsp:sp modelId="{D67CE597-2C6E-409F-A4C6-85FEEA537170}">
      <dsp:nvSpPr>
        <dsp:cNvPr id="0" name=""/>
        <dsp:cNvSpPr/>
      </dsp:nvSpPr>
      <dsp:spPr>
        <a:xfrm>
          <a:off x="2241532" y="3002438"/>
          <a:ext cx="484885" cy="91440"/>
        </a:xfrm>
        <a:custGeom>
          <a:avLst/>
          <a:gdLst/>
          <a:ahLst/>
          <a:cxnLst/>
          <a:rect l="0" t="0" r="0" b="0"/>
          <a:pathLst>
            <a:path>
              <a:moveTo>
                <a:pt x="0" y="45720"/>
              </a:moveTo>
              <a:lnTo>
                <a:pt x="484885"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3045580"/>
        <a:ext cx="25774" cy="5154"/>
      </dsp:txXfrm>
    </dsp:sp>
    <dsp:sp modelId="{1BBAE078-0723-4105-A86C-B05D3DC749BE}">
      <dsp:nvSpPr>
        <dsp:cNvPr id="0" name=""/>
        <dsp:cNvSpPr/>
      </dsp:nvSpPr>
      <dsp:spPr>
        <a:xfrm>
          <a:off x="2092" y="2375786"/>
          <a:ext cx="2241239" cy="134474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1066800">
            <a:lnSpc>
              <a:spcPct val="90000"/>
            </a:lnSpc>
            <a:spcBef>
              <a:spcPct val="0"/>
            </a:spcBef>
            <a:spcAft>
              <a:spcPct val="35000"/>
            </a:spcAft>
            <a:buNone/>
          </a:pPr>
          <a:r>
            <a:rPr lang="en-US" sz="2400" kern="1200"/>
            <a:t>Context Window</a:t>
          </a:r>
        </a:p>
      </dsp:txBody>
      <dsp:txXfrm>
        <a:off x="2092" y="2375786"/>
        <a:ext cx="2241239" cy="1344743"/>
      </dsp:txXfrm>
    </dsp:sp>
    <dsp:sp modelId="{50986D89-6406-4633-8938-A6CE1315D878}">
      <dsp:nvSpPr>
        <dsp:cNvPr id="0" name=""/>
        <dsp:cNvSpPr/>
      </dsp:nvSpPr>
      <dsp:spPr>
        <a:xfrm>
          <a:off x="4998257" y="3002438"/>
          <a:ext cx="484885" cy="91440"/>
        </a:xfrm>
        <a:custGeom>
          <a:avLst/>
          <a:gdLst/>
          <a:ahLst/>
          <a:cxnLst/>
          <a:rect l="0" t="0" r="0" b="0"/>
          <a:pathLst>
            <a:path>
              <a:moveTo>
                <a:pt x="0" y="45720"/>
              </a:moveTo>
              <a:lnTo>
                <a:pt x="48488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3045580"/>
        <a:ext cx="25774" cy="5154"/>
      </dsp:txXfrm>
    </dsp:sp>
    <dsp:sp modelId="{C8773C5C-74BC-49AD-99B1-462503C43DDE}">
      <dsp:nvSpPr>
        <dsp:cNvPr id="0" name=""/>
        <dsp:cNvSpPr/>
      </dsp:nvSpPr>
      <dsp:spPr>
        <a:xfrm>
          <a:off x="2758817" y="2375786"/>
          <a:ext cx="2241239" cy="13447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1066800">
            <a:lnSpc>
              <a:spcPct val="90000"/>
            </a:lnSpc>
            <a:spcBef>
              <a:spcPct val="0"/>
            </a:spcBef>
            <a:spcAft>
              <a:spcPct val="35000"/>
            </a:spcAft>
            <a:buNone/>
          </a:pPr>
          <a:r>
            <a:rPr lang="en-US" sz="2400" kern="1200"/>
            <a:t>Feature Normalization</a:t>
          </a:r>
        </a:p>
      </dsp:txBody>
      <dsp:txXfrm>
        <a:off x="2758817" y="2375786"/>
        <a:ext cx="2241239" cy="1344743"/>
      </dsp:txXfrm>
    </dsp:sp>
    <dsp:sp modelId="{CA273372-5B6F-40DD-934C-D806BAD9A4E1}">
      <dsp:nvSpPr>
        <dsp:cNvPr id="0" name=""/>
        <dsp:cNvSpPr/>
      </dsp:nvSpPr>
      <dsp:spPr>
        <a:xfrm>
          <a:off x="5515542" y="2375786"/>
          <a:ext cx="2241239" cy="13447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1066800">
            <a:lnSpc>
              <a:spcPct val="90000"/>
            </a:lnSpc>
            <a:spcBef>
              <a:spcPct val="0"/>
            </a:spcBef>
            <a:spcAft>
              <a:spcPct val="35000"/>
            </a:spcAft>
            <a:buNone/>
          </a:pPr>
          <a:r>
            <a:rPr lang="en-US" sz="2400" kern="1200"/>
            <a:t>Acoustic Modeling</a:t>
          </a:r>
        </a:p>
      </dsp:txBody>
      <dsp:txXfrm>
        <a:off x="5515542" y="2375786"/>
        <a:ext cx="2241239" cy="13447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0E1F1A-119C-4847-B6FC-51F60C0BDE49}">
      <dsp:nvSpPr>
        <dsp:cNvPr id="0" name=""/>
        <dsp:cNvSpPr/>
      </dsp:nvSpPr>
      <dsp:spPr>
        <a:xfrm>
          <a:off x="0" y="3308"/>
          <a:ext cx="10515600" cy="7048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800FEA-E538-4C8F-BC4B-880ADE11A10B}">
      <dsp:nvSpPr>
        <dsp:cNvPr id="0" name=""/>
        <dsp:cNvSpPr/>
      </dsp:nvSpPr>
      <dsp:spPr>
        <a:xfrm>
          <a:off x="213203" y="161890"/>
          <a:ext cx="387642" cy="387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7442C5-90A2-4100-8508-C59BF4D86413}">
      <dsp:nvSpPr>
        <dsp:cNvPr id="0" name=""/>
        <dsp:cNvSpPr/>
      </dsp:nvSpPr>
      <dsp:spPr>
        <a:xfrm>
          <a:off x="814050" y="3308"/>
          <a:ext cx="9701549" cy="70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92" tIns="74592" rIns="74592" bIns="74592" numCol="1" spcCol="1270" anchor="ctr" anchorCtr="0">
          <a:noAutofit/>
        </a:bodyPr>
        <a:lstStyle/>
        <a:p>
          <a:pPr marL="0" lvl="0" indent="0" algn="l" defTabSz="844550">
            <a:lnSpc>
              <a:spcPct val="90000"/>
            </a:lnSpc>
            <a:spcBef>
              <a:spcPct val="0"/>
            </a:spcBef>
            <a:spcAft>
              <a:spcPct val="35000"/>
            </a:spcAft>
            <a:buNone/>
          </a:pPr>
          <a:r>
            <a:rPr lang="en-US" sz="1900" kern="1200"/>
            <a:t>The introduction of neural networks involves the integration of feedforward or RNNs into the acoustic model.</a:t>
          </a:r>
        </a:p>
      </dsp:txBody>
      <dsp:txXfrm>
        <a:off x="814050" y="3308"/>
        <a:ext cx="9701549" cy="704805"/>
      </dsp:txXfrm>
    </dsp:sp>
    <dsp:sp modelId="{A2596024-A3CA-4148-AE51-B07F19C85CA5}">
      <dsp:nvSpPr>
        <dsp:cNvPr id="0" name=""/>
        <dsp:cNvSpPr/>
      </dsp:nvSpPr>
      <dsp:spPr>
        <a:xfrm>
          <a:off x="0" y="884315"/>
          <a:ext cx="10515600" cy="7048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9C6609-177A-4D72-97C9-BD23DBCA1A9C}">
      <dsp:nvSpPr>
        <dsp:cNvPr id="0" name=""/>
        <dsp:cNvSpPr/>
      </dsp:nvSpPr>
      <dsp:spPr>
        <a:xfrm>
          <a:off x="213203" y="1042896"/>
          <a:ext cx="387642" cy="387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EC1BA6-CD1C-42B1-8688-AA88BF1BDE9E}">
      <dsp:nvSpPr>
        <dsp:cNvPr id="0" name=""/>
        <dsp:cNvSpPr/>
      </dsp:nvSpPr>
      <dsp:spPr>
        <a:xfrm>
          <a:off x="814050" y="884315"/>
          <a:ext cx="9701549" cy="70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92" tIns="74592" rIns="74592" bIns="74592" numCol="1" spcCol="1270" anchor="ctr" anchorCtr="0">
          <a:noAutofit/>
        </a:bodyPr>
        <a:lstStyle/>
        <a:p>
          <a:pPr marL="0" lvl="0" indent="0" algn="l" defTabSz="844550">
            <a:lnSpc>
              <a:spcPct val="90000"/>
            </a:lnSpc>
            <a:spcBef>
              <a:spcPct val="0"/>
            </a:spcBef>
            <a:spcAft>
              <a:spcPct val="35000"/>
            </a:spcAft>
            <a:buNone/>
          </a:pPr>
          <a:r>
            <a:rPr lang="en-US" sz="1900" kern="1200"/>
            <a:t>The Tandem Scheme combines the strengths of neural networks and HMMs to model acoustic features.</a:t>
          </a:r>
        </a:p>
      </dsp:txBody>
      <dsp:txXfrm>
        <a:off x="814050" y="884315"/>
        <a:ext cx="9701549" cy="704805"/>
      </dsp:txXfrm>
    </dsp:sp>
    <dsp:sp modelId="{365ADAAA-2742-41F5-8960-4143BC6B2404}">
      <dsp:nvSpPr>
        <dsp:cNvPr id="0" name=""/>
        <dsp:cNvSpPr/>
      </dsp:nvSpPr>
      <dsp:spPr>
        <a:xfrm>
          <a:off x="0" y="1765322"/>
          <a:ext cx="10515600" cy="7048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33B46F-E604-4DDF-B2B3-22CA11F10235}">
      <dsp:nvSpPr>
        <dsp:cNvPr id="0" name=""/>
        <dsp:cNvSpPr/>
      </dsp:nvSpPr>
      <dsp:spPr>
        <a:xfrm>
          <a:off x="213203" y="1923903"/>
          <a:ext cx="387642" cy="387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1DD4EA-2539-4D70-A1C7-8AC93845AD13}">
      <dsp:nvSpPr>
        <dsp:cNvPr id="0" name=""/>
        <dsp:cNvSpPr/>
      </dsp:nvSpPr>
      <dsp:spPr>
        <a:xfrm>
          <a:off x="814050" y="1765322"/>
          <a:ext cx="9701549" cy="70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92" tIns="74592" rIns="74592" bIns="74592" numCol="1" spcCol="1270" anchor="ctr" anchorCtr="0">
          <a:noAutofit/>
        </a:bodyPr>
        <a:lstStyle/>
        <a:p>
          <a:pPr marL="0" lvl="0" indent="0" algn="l" defTabSz="844550">
            <a:lnSpc>
              <a:spcPct val="90000"/>
            </a:lnSpc>
            <a:spcBef>
              <a:spcPct val="0"/>
            </a:spcBef>
            <a:spcAft>
              <a:spcPct val="35000"/>
            </a:spcAft>
            <a:buNone/>
          </a:pPr>
          <a:r>
            <a:rPr lang="en-US" sz="1900" kern="1200"/>
            <a:t>The outputs of neural networks are given as input features to standard CD-GMM-HMM system.</a:t>
          </a:r>
        </a:p>
      </dsp:txBody>
      <dsp:txXfrm>
        <a:off x="814050" y="1765322"/>
        <a:ext cx="9701549" cy="704805"/>
      </dsp:txXfrm>
    </dsp:sp>
    <dsp:sp modelId="{CC8BDF21-8570-489C-91F5-C74469F3E8D6}">
      <dsp:nvSpPr>
        <dsp:cNvPr id="0" name=""/>
        <dsp:cNvSpPr/>
      </dsp:nvSpPr>
      <dsp:spPr>
        <a:xfrm>
          <a:off x="0" y="2646329"/>
          <a:ext cx="10515600" cy="7048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79F2FD-93BC-4267-A82E-E05B179A8D8D}">
      <dsp:nvSpPr>
        <dsp:cNvPr id="0" name=""/>
        <dsp:cNvSpPr/>
      </dsp:nvSpPr>
      <dsp:spPr>
        <a:xfrm>
          <a:off x="213203" y="2804910"/>
          <a:ext cx="387642" cy="3876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8EFA50-AEC7-4775-93A8-6B54549B5139}">
      <dsp:nvSpPr>
        <dsp:cNvPr id="0" name=""/>
        <dsp:cNvSpPr/>
      </dsp:nvSpPr>
      <dsp:spPr>
        <a:xfrm>
          <a:off x="814050" y="2646329"/>
          <a:ext cx="9701549" cy="70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92" tIns="74592" rIns="74592" bIns="74592" numCol="1" spcCol="1270" anchor="ctr" anchorCtr="0">
          <a:noAutofit/>
        </a:bodyPr>
        <a:lstStyle/>
        <a:p>
          <a:pPr marL="0" lvl="0" indent="0" algn="l" defTabSz="844550">
            <a:lnSpc>
              <a:spcPct val="90000"/>
            </a:lnSpc>
            <a:spcBef>
              <a:spcPct val="0"/>
            </a:spcBef>
            <a:spcAft>
              <a:spcPct val="35000"/>
            </a:spcAft>
            <a:buNone/>
          </a:pPr>
          <a:r>
            <a:rPr lang="en-US" sz="1900" kern="1200"/>
            <a:t>Adaptation techniques allow HMMs to adapt to different acoustic conditions or speakers. </a:t>
          </a:r>
        </a:p>
      </dsp:txBody>
      <dsp:txXfrm>
        <a:off x="814050" y="2646329"/>
        <a:ext cx="9701549" cy="704805"/>
      </dsp:txXfrm>
    </dsp:sp>
    <dsp:sp modelId="{60DD41F6-38A2-4E8F-BEAF-172CE95B2E8F}">
      <dsp:nvSpPr>
        <dsp:cNvPr id="0" name=""/>
        <dsp:cNvSpPr/>
      </dsp:nvSpPr>
      <dsp:spPr>
        <a:xfrm>
          <a:off x="0" y="3527335"/>
          <a:ext cx="10515600" cy="7048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70907F-10D6-4B57-BDC3-AF1C580AF007}">
      <dsp:nvSpPr>
        <dsp:cNvPr id="0" name=""/>
        <dsp:cNvSpPr/>
      </dsp:nvSpPr>
      <dsp:spPr>
        <a:xfrm>
          <a:off x="213203" y="3685916"/>
          <a:ext cx="387642" cy="3876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87E0A1-8CEA-46BD-9066-1829EC1E4991}">
      <dsp:nvSpPr>
        <dsp:cNvPr id="0" name=""/>
        <dsp:cNvSpPr/>
      </dsp:nvSpPr>
      <dsp:spPr>
        <a:xfrm>
          <a:off x="814050" y="3527335"/>
          <a:ext cx="9701549" cy="70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592" tIns="74592" rIns="74592" bIns="74592" numCol="1" spcCol="1270" anchor="ctr" anchorCtr="0">
          <a:noAutofit/>
        </a:bodyPr>
        <a:lstStyle/>
        <a:p>
          <a:pPr marL="0" lvl="0" indent="0" algn="l" defTabSz="844550">
            <a:lnSpc>
              <a:spcPct val="90000"/>
            </a:lnSpc>
            <a:spcBef>
              <a:spcPct val="0"/>
            </a:spcBef>
            <a:spcAft>
              <a:spcPct val="35000"/>
            </a:spcAft>
            <a:buNone/>
          </a:pPr>
          <a:r>
            <a:rPr lang="en-US" sz="1900" kern="1200"/>
            <a:t>Methods such as MLLR and MAP adaptation help improve recognition performance in varying conditions.</a:t>
          </a:r>
        </a:p>
      </dsp:txBody>
      <dsp:txXfrm>
        <a:off x="814050" y="3527335"/>
        <a:ext cx="9701549" cy="70480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980713-FEA5-4E3F-97DB-087456ACB7EF}">
      <dsp:nvSpPr>
        <dsp:cNvPr id="0" name=""/>
        <dsp:cNvSpPr/>
      </dsp:nvSpPr>
      <dsp:spPr>
        <a:xfrm>
          <a:off x="0" y="517"/>
          <a:ext cx="10515600" cy="12098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0CAEAD-9D2A-424F-9C04-B9545AE7E5AA}">
      <dsp:nvSpPr>
        <dsp:cNvPr id="0" name=""/>
        <dsp:cNvSpPr/>
      </dsp:nvSpPr>
      <dsp:spPr>
        <a:xfrm>
          <a:off x="365974" y="272729"/>
          <a:ext cx="665408" cy="6654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E7304F-16FF-4BDC-A6F9-379F3C3295EE}">
      <dsp:nvSpPr>
        <dsp:cNvPr id="0" name=""/>
        <dsp:cNvSpPr/>
      </dsp:nvSpPr>
      <dsp:spPr>
        <a:xfrm>
          <a:off x="1397357" y="517"/>
          <a:ext cx="9118242" cy="1209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41" tIns="128041" rIns="128041" bIns="128041" numCol="1" spcCol="1270" anchor="ctr" anchorCtr="0">
          <a:noAutofit/>
        </a:bodyPr>
        <a:lstStyle/>
        <a:p>
          <a:pPr marL="0" lvl="0" indent="0" algn="l" defTabSz="800100">
            <a:lnSpc>
              <a:spcPct val="90000"/>
            </a:lnSpc>
            <a:spcBef>
              <a:spcPct val="0"/>
            </a:spcBef>
            <a:spcAft>
              <a:spcPct val="35000"/>
            </a:spcAft>
            <a:buNone/>
          </a:pPr>
          <a:r>
            <a:rPr lang="en-US" sz="1800" kern="1200"/>
            <a:t>End-to-end Automatic Speech Recognition (ASR) is a speech recognition approach that aims to simplify and streamline the traditional ASR process by directly mapping acoustic features from spoken language to text in a single step.</a:t>
          </a:r>
        </a:p>
      </dsp:txBody>
      <dsp:txXfrm>
        <a:off x="1397357" y="517"/>
        <a:ext cx="9118242" cy="1209833"/>
      </dsp:txXfrm>
    </dsp:sp>
    <dsp:sp modelId="{6FEEEC7B-F410-4A8D-BD8B-1DB87BC7ACF6}">
      <dsp:nvSpPr>
        <dsp:cNvPr id="0" name=""/>
        <dsp:cNvSpPr/>
      </dsp:nvSpPr>
      <dsp:spPr>
        <a:xfrm>
          <a:off x="0" y="1512808"/>
          <a:ext cx="10515600" cy="12098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5324D7-1797-4AEE-9F6B-801582853D82}">
      <dsp:nvSpPr>
        <dsp:cNvPr id="0" name=""/>
        <dsp:cNvSpPr/>
      </dsp:nvSpPr>
      <dsp:spPr>
        <a:xfrm>
          <a:off x="365974" y="1785020"/>
          <a:ext cx="665408" cy="6654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C42D6E-68AD-40AE-AC3E-CE51AE4E115D}">
      <dsp:nvSpPr>
        <dsp:cNvPr id="0" name=""/>
        <dsp:cNvSpPr/>
      </dsp:nvSpPr>
      <dsp:spPr>
        <a:xfrm>
          <a:off x="1397357" y="1512808"/>
          <a:ext cx="9118242" cy="1209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41" tIns="128041" rIns="128041" bIns="128041" numCol="1" spcCol="1270" anchor="ctr" anchorCtr="0">
          <a:noAutofit/>
        </a:bodyPr>
        <a:lstStyle/>
        <a:p>
          <a:pPr marL="0" lvl="0" indent="0" algn="l" defTabSz="800100">
            <a:lnSpc>
              <a:spcPct val="90000"/>
            </a:lnSpc>
            <a:spcBef>
              <a:spcPct val="0"/>
            </a:spcBef>
            <a:spcAft>
              <a:spcPct val="35000"/>
            </a:spcAft>
            <a:buNone/>
          </a:pPr>
          <a:r>
            <a:rPr lang="en-US" sz="1800" kern="1200"/>
            <a:t>Key characteristics of E2E ASR include Neural Network Architecture, Direct Mapping, Data-Driven Learning and Simplified Pipeline.</a:t>
          </a:r>
        </a:p>
      </dsp:txBody>
      <dsp:txXfrm>
        <a:off x="1397357" y="1512808"/>
        <a:ext cx="9118242" cy="1209833"/>
      </dsp:txXfrm>
    </dsp:sp>
    <dsp:sp modelId="{E60DA338-82F9-48EA-8577-3B1833F67E84}">
      <dsp:nvSpPr>
        <dsp:cNvPr id="0" name=""/>
        <dsp:cNvSpPr/>
      </dsp:nvSpPr>
      <dsp:spPr>
        <a:xfrm>
          <a:off x="0" y="3025099"/>
          <a:ext cx="10515600" cy="12098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44D0AE-7EF1-46F9-8FFE-91635EBB31E8}">
      <dsp:nvSpPr>
        <dsp:cNvPr id="0" name=""/>
        <dsp:cNvSpPr/>
      </dsp:nvSpPr>
      <dsp:spPr>
        <a:xfrm>
          <a:off x="365974" y="3297312"/>
          <a:ext cx="665408" cy="6654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C18735-87B1-4931-A2BB-8667400BFE1D}">
      <dsp:nvSpPr>
        <dsp:cNvPr id="0" name=""/>
        <dsp:cNvSpPr/>
      </dsp:nvSpPr>
      <dsp:spPr>
        <a:xfrm>
          <a:off x="1397357" y="3025099"/>
          <a:ext cx="9118242" cy="1209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41" tIns="128041" rIns="128041" bIns="128041" numCol="1" spcCol="1270" anchor="ctr" anchorCtr="0">
          <a:noAutofit/>
        </a:bodyPr>
        <a:lstStyle/>
        <a:p>
          <a:pPr marL="0" lvl="0" indent="0" algn="l" defTabSz="800100">
            <a:lnSpc>
              <a:spcPct val="90000"/>
            </a:lnSpc>
            <a:spcBef>
              <a:spcPct val="0"/>
            </a:spcBef>
            <a:spcAft>
              <a:spcPct val="35000"/>
            </a:spcAft>
            <a:buNone/>
          </a:pPr>
          <a:r>
            <a:rPr lang="en-US" sz="1800" kern="1200"/>
            <a:t>RNNs mainly follows CTC and Encoder-Decoder approaches for mapping input to output sequences.</a:t>
          </a:r>
        </a:p>
      </dsp:txBody>
      <dsp:txXfrm>
        <a:off x="1397357" y="3025099"/>
        <a:ext cx="9118242" cy="12098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86C26-8E87-4109-9353-94264CBC4CFE}">
      <dsp:nvSpPr>
        <dsp:cNvPr id="0" name=""/>
        <dsp:cNvSpPr/>
      </dsp:nvSpPr>
      <dsp:spPr>
        <a:xfrm>
          <a:off x="0" y="51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54B736-D565-4813-82D0-F23A6D39BC01}">
      <dsp:nvSpPr>
        <dsp:cNvPr id="0" name=""/>
        <dsp:cNvSpPr/>
      </dsp:nvSpPr>
      <dsp:spPr>
        <a:xfrm>
          <a:off x="0" y="517"/>
          <a:ext cx="10515600" cy="847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CTC is a critical component of many E2E ASR systems, particularly those that use RNNs or related architectures.</a:t>
          </a:r>
        </a:p>
      </dsp:txBody>
      <dsp:txXfrm>
        <a:off x="0" y="517"/>
        <a:ext cx="10515600" cy="847010"/>
      </dsp:txXfrm>
    </dsp:sp>
    <dsp:sp modelId="{987B285E-3C9E-4E4F-AF88-18028E5A9E42}">
      <dsp:nvSpPr>
        <dsp:cNvPr id="0" name=""/>
        <dsp:cNvSpPr/>
      </dsp:nvSpPr>
      <dsp:spPr>
        <a:xfrm>
          <a:off x="0" y="84752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A0C932-A8CB-4395-B01C-3F126D06D45F}">
      <dsp:nvSpPr>
        <dsp:cNvPr id="0" name=""/>
        <dsp:cNvSpPr/>
      </dsp:nvSpPr>
      <dsp:spPr>
        <a:xfrm>
          <a:off x="0" y="847527"/>
          <a:ext cx="10515600" cy="847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CTC is a loss function and decoding algorithm that helps align the acoustic features with the predicted text or phoneme sequences without the need for explicit alignment information.</a:t>
          </a:r>
        </a:p>
      </dsp:txBody>
      <dsp:txXfrm>
        <a:off x="0" y="847527"/>
        <a:ext cx="10515600" cy="847010"/>
      </dsp:txXfrm>
    </dsp:sp>
    <dsp:sp modelId="{A32A25E7-E2A5-484A-ACB8-7782AC5B20F3}">
      <dsp:nvSpPr>
        <dsp:cNvPr id="0" name=""/>
        <dsp:cNvSpPr/>
      </dsp:nvSpPr>
      <dsp:spPr>
        <a:xfrm>
          <a:off x="0" y="169453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13C7C0-E9BC-4941-A076-34F31D7B02D0}">
      <dsp:nvSpPr>
        <dsp:cNvPr id="0" name=""/>
        <dsp:cNvSpPr/>
      </dsp:nvSpPr>
      <dsp:spPr>
        <a:xfrm>
          <a:off x="0" y="1694538"/>
          <a:ext cx="10515600" cy="847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CTC loss encourages the model to learn the correct alignment between speech and text, even when the lengths do not match perfectly.</a:t>
          </a:r>
        </a:p>
      </dsp:txBody>
      <dsp:txXfrm>
        <a:off x="0" y="1694538"/>
        <a:ext cx="10515600" cy="847010"/>
      </dsp:txXfrm>
    </dsp:sp>
    <dsp:sp modelId="{EA59EB90-744D-4070-831B-FABCEAC92821}">
      <dsp:nvSpPr>
        <dsp:cNvPr id="0" name=""/>
        <dsp:cNvSpPr/>
      </dsp:nvSpPr>
      <dsp:spPr>
        <a:xfrm>
          <a:off x="0" y="254154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087573-39D9-4F2F-94DF-1AC0CA1978F7}">
      <dsp:nvSpPr>
        <dsp:cNvPr id="0" name=""/>
        <dsp:cNvSpPr/>
      </dsp:nvSpPr>
      <dsp:spPr>
        <a:xfrm>
          <a:off x="0" y="2541548"/>
          <a:ext cx="10515600" cy="847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Although CTC can handle variable-length sequences effectively it finds difficulty in handling ambiguous cases or fine-grained alignment issues.</a:t>
          </a:r>
        </a:p>
      </dsp:txBody>
      <dsp:txXfrm>
        <a:off x="0" y="2541548"/>
        <a:ext cx="10515600" cy="847010"/>
      </dsp:txXfrm>
    </dsp:sp>
    <dsp:sp modelId="{A24859E5-9F5B-4378-B7B4-7B1F046A8D59}">
      <dsp:nvSpPr>
        <dsp:cNvPr id="0" name=""/>
        <dsp:cNvSpPr/>
      </dsp:nvSpPr>
      <dsp:spPr>
        <a:xfrm>
          <a:off x="0" y="338855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86F0E4-4FF1-405D-A805-508049B7DA0C}">
      <dsp:nvSpPr>
        <dsp:cNvPr id="0" name=""/>
        <dsp:cNvSpPr/>
      </dsp:nvSpPr>
      <dsp:spPr>
        <a:xfrm>
          <a:off x="0" y="3388559"/>
          <a:ext cx="10515600" cy="847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Combining language models with CTC can improve recognition accuracy and fluency.</a:t>
          </a:r>
        </a:p>
      </dsp:txBody>
      <dsp:txXfrm>
        <a:off x="0" y="3388559"/>
        <a:ext cx="10515600" cy="8470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11/6/2023</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025186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11/6/2023</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1591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11/6/2023</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91871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11/6/2023</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83095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11/6/2023</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91504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11/6/2023</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941237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11/6/2023</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08260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11/6/2023</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57989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11/6/2023</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812543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11/6/2023</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718471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11/6/2023</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281258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11/6/2023</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34862982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84" r:id="rId6"/>
    <p:sldLayoutId id="2147483680" r:id="rId7"/>
    <p:sldLayoutId id="2147483681" r:id="rId8"/>
    <p:sldLayoutId id="2147483682" r:id="rId9"/>
    <p:sldLayoutId id="2147483683" r:id="rId10"/>
    <p:sldLayoutId id="2147483685"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94.svg"/><Relationship Id="rId2" Type="http://schemas.openxmlformats.org/officeDocument/2006/relationships/image" Target="../media/image9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838200" y="596644"/>
            <a:ext cx="10746213" cy="2496008"/>
          </a:xfrm>
        </p:spPr>
        <p:txBody>
          <a:bodyPr anchor="b">
            <a:normAutofit/>
          </a:bodyPr>
          <a:lstStyle/>
          <a:p>
            <a:pPr>
              <a:lnSpc>
                <a:spcPct val="90000"/>
              </a:lnSpc>
            </a:pPr>
            <a:r>
              <a:rPr lang="en-US" sz="5600">
                <a:ea typeface="Calibri Light"/>
                <a:cs typeface="Calibri Light"/>
              </a:rPr>
              <a:t>Restricted End-to-End Automated Speech Recognition</a:t>
            </a:r>
            <a:endParaRPr lang="en-US" sz="5600"/>
          </a:p>
        </p:txBody>
      </p:sp>
      <p:sp>
        <p:nvSpPr>
          <p:cNvPr id="3" name="Subtitle 2"/>
          <p:cNvSpPr>
            <a:spLocks noGrp="1"/>
          </p:cNvSpPr>
          <p:nvPr>
            <p:ph type="subTitle" idx="1"/>
          </p:nvPr>
        </p:nvSpPr>
        <p:spPr>
          <a:xfrm>
            <a:off x="7262781" y="3357318"/>
            <a:ext cx="4091019" cy="2637753"/>
          </a:xfrm>
        </p:spPr>
        <p:txBody>
          <a:bodyPr vert="horz" lIns="91440" tIns="45720" rIns="91440" bIns="45720" rtlCol="0" anchor="b">
            <a:normAutofit/>
          </a:bodyPr>
          <a:lstStyle/>
          <a:p>
            <a:pPr algn="r"/>
            <a:r>
              <a:rPr lang="en-US" dirty="0"/>
              <a:t>Under the supervision of</a:t>
            </a:r>
          </a:p>
          <a:p>
            <a:pPr algn="r"/>
            <a:r>
              <a:rPr lang="en-US" dirty="0"/>
              <a:t>Prof. Pabitra Mitra</a:t>
            </a:r>
          </a:p>
          <a:p>
            <a:pPr algn="r"/>
            <a:r>
              <a:rPr lang="en-US" dirty="0"/>
              <a:t>by</a:t>
            </a:r>
          </a:p>
          <a:p>
            <a:pPr algn="r"/>
            <a:r>
              <a:rPr lang="en-US" dirty="0" err="1"/>
              <a:t>Suvvari</a:t>
            </a:r>
            <a:r>
              <a:rPr lang="en-US" dirty="0"/>
              <a:t> Venkata Sai</a:t>
            </a:r>
            <a:endParaRPr lang="en-US"/>
          </a:p>
          <a:p>
            <a:pPr algn="r"/>
            <a:r>
              <a:rPr lang="en-US" dirty="0"/>
              <a:t>(20CS10067)</a:t>
            </a:r>
          </a:p>
        </p:txBody>
      </p:sp>
      <p:pic>
        <p:nvPicPr>
          <p:cNvPr id="4" name="Picture 3" descr="IIT Kharagpur - Wikipedia">
            <a:extLst>
              <a:ext uri="{FF2B5EF4-FFF2-40B4-BE49-F238E27FC236}">
                <a16:creationId xmlns:a16="http://schemas.microsoft.com/office/drawing/2014/main" id="{F7C84B6F-06A8-1838-9B83-ECFBC72E4F59}"/>
              </a:ext>
            </a:extLst>
          </p:cNvPr>
          <p:cNvPicPr>
            <a:picLocks noChangeAspect="1"/>
          </p:cNvPicPr>
          <p:nvPr/>
        </p:nvPicPr>
        <p:blipFill>
          <a:blip r:embed="rId2"/>
          <a:stretch>
            <a:fillRect/>
          </a:stretch>
        </p:blipFill>
        <p:spPr>
          <a:xfrm>
            <a:off x="250942" y="94192"/>
            <a:ext cx="965672" cy="108161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9D6E17-4649-B2F2-AFC4-6C6E0FE4AD6A}"/>
              </a:ext>
            </a:extLst>
          </p:cNvPr>
          <p:cNvSpPr>
            <a:spLocks noGrp="1"/>
          </p:cNvSpPr>
          <p:nvPr>
            <p:ph type="title"/>
          </p:nvPr>
        </p:nvSpPr>
        <p:spPr>
          <a:xfrm>
            <a:off x="838200" y="365126"/>
            <a:ext cx="10668000" cy="1038508"/>
          </a:xfrm>
        </p:spPr>
        <p:txBody>
          <a:bodyPr>
            <a:normAutofit/>
          </a:bodyPr>
          <a:lstStyle/>
          <a:p>
            <a:r>
              <a:rPr lang="en-US" dirty="0">
                <a:latin typeface="Aharoni"/>
                <a:cs typeface="Angsana New"/>
              </a:rPr>
              <a:t>End-to-End ASR</a:t>
            </a:r>
            <a:endParaRPr lang="en-US" dirty="0"/>
          </a:p>
        </p:txBody>
      </p:sp>
      <p:graphicFrame>
        <p:nvGraphicFramePr>
          <p:cNvPr id="5" name="Content Placeholder 2">
            <a:extLst>
              <a:ext uri="{FF2B5EF4-FFF2-40B4-BE49-F238E27FC236}">
                <a16:creationId xmlns:a16="http://schemas.microsoft.com/office/drawing/2014/main" id="{170271C8-7328-07D6-61E3-6B2EE031EFA7}"/>
              </a:ext>
            </a:extLst>
          </p:cNvPr>
          <p:cNvGraphicFramePr>
            <a:graphicFrameLocks noGrp="1"/>
          </p:cNvGraphicFramePr>
          <p:nvPr>
            <p:ph idx="1"/>
            <p:extLst>
              <p:ext uri="{D42A27DB-BD31-4B8C-83A1-F6EECF244321}">
                <p14:modId xmlns:p14="http://schemas.microsoft.com/office/powerpoint/2010/main" val="297130018"/>
              </p:ext>
            </p:extLst>
          </p:nvPr>
        </p:nvGraphicFramePr>
        <p:xfrm>
          <a:off x="838200" y="1941513"/>
          <a:ext cx="10515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3719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C280D-A2B5-51AD-941B-6D4A6413984C}"/>
              </a:ext>
            </a:extLst>
          </p:cNvPr>
          <p:cNvSpPr>
            <a:spLocks noGrp="1"/>
          </p:cNvSpPr>
          <p:nvPr>
            <p:ph type="title"/>
          </p:nvPr>
        </p:nvSpPr>
        <p:spPr/>
        <p:txBody>
          <a:bodyPr>
            <a:normAutofit fontScale="90000"/>
          </a:bodyPr>
          <a:lstStyle/>
          <a:p>
            <a:r>
              <a:rPr lang="en-US" dirty="0">
                <a:latin typeface="Aharoni"/>
                <a:cs typeface="Angsana New"/>
              </a:rPr>
              <a:t>Connectionist Temporal Classification(CTC)</a:t>
            </a:r>
            <a:endParaRPr lang="en-US" dirty="0"/>
          </a:p>
        </p:txBody>
      </p:sp>
      <p:graphicFrame>
        <p:nvGraphicFramePr>
          <p:cNvPr id="5" name="Content Placeholder 2">
            <a:extLst>
              <a:ext uri="{FF2B5EF4-FFF2-40B4-BE49-F238E27FC236}">
                <a16:creationId xmlns:a16="http://schemas.microsoft.com/office/drawing/2014/main" id="{E02E94B2-76D7-76D9-E9AB-626EF0167D09}"/>
              </a:ext>
            </a:extLst>
          </p:cNvPr>
          <p:cNvGraphicFramePr>
            <a:graphicFrameLocks noGrp="1"/>
          </p:cNvGraphicFramePr>
          <p:nvPr>
            <p:ph idx="1"/>
          </p:nvPr>
        </p:nvGraphicFramePr>
        <p:xfrm>
          <a:off x="838200" y="1940875"/>
          <a:ext cx="10515600" cy="4236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8182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59F660-4C7A-C774-3158-E6D055953515}"/>
              </a:ext>
            </a:extLst>
          </p:cNvPr>
          <p:cNvSpPr>
            <a:spLocks noGrp="1"/>
          </p:cNvSpPr>
          <p:nvPr>
            <p:ph type="title"/>
          </p:nvPr>
        </p:nvSpPr>
        <p:spPr>
          <a:xfrm>
            <a:off x="838200" y="365126"/>
            <a:ext cx="10668000" cy="1038508"/>
          </a:xfrm>
        </p:spPr>
        <p:txBody>
          <a:bodyPr>
            <a:normAutofit/>
          </a:bodyPr>
          <a:lstStyle/>
          <a:p>
            <a:r>
              <a:rPr lang="en-US" sz="5000">
                <a:cs typeface="Aharoni"/>
              </a:rPr>
              <a:t>Attention-based Encoder-Decoder</a:t>
            </a:r>
            <a:endParaRPr lang="en-US" sz="5000"/>
          </a:p>
        </p:txBody>
      </p:sp>
      <p:graphicFrame>
        <p:nvGraphicFramePr>
          <p:cNvPr id="5" name="Content Placeholder 2">
            <a:extLst>
              <a:ext uri="{FF2B5EF4-FFF2-40B4-BE49-F238E27FC236}">
                <a16:creationId xmlns:a16="http://schemas.microsoft.com/office/drawing/2014/main" id="{AE02AC60-19DF-9810-3EE6-502BDE55122B}"/>
              </a:ext>
            </a:extLst>
          </p:cNvPr>
          <p:cNvGraphicFramePr>
            <a:graphicFrameLocks noGrp="1"/>
          </p:cNvGraphicFramePr>
          <p:nvPr>
            <p:ph idx="1"/>
            <p:extLst>
              <p:ext uri="{D42A27DB-BD31-4B8C-83A1-F6EECF244321}">
                <p14:modId xmlns:p14="http://schemas.microsoft.com/office/powerpoint/2010/main" val="817629635"/>
              </p:ext>
            </p:extLst>
          </p:nvPr>
        </p:nvGraphicFramePr>
        <p:xfrm>
          <a:off x="838200" y="1941513"/>
          <a:ext cx="10515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102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F904C2-7829-A122-4AEA-95BFA75A650D}"/>
              </a:ext>
            </a:extLst>
          </p:cNvPr>
          <p:cNvSpPr>
            <a:spLocks noGrp="1"/>
          </p:cNvSpPr>
          <p:nvPr>
            <p:ph type="title"/>
          </p:nvPr>
        </p:nvSpPr>
        <p:spPr>
          <a:xfrm>
            <a:off x="838200" y="365126"/>
            <a:ext cx="10668000" cy="1038508"/>
          </a:xfrm>
        </p:spPr>
        <p:txBody>
          <a:bodyPr>
            <a:normAutofit/>
          </a:bodyPr>
          <a:lstStyle/>
          <a:p>
            <a:r>
              <a:rPr lang="en-US" dirty="0">
                <a:latin typeface="Aharoni"/>
                <a:cs typeface="Angsana New"/>
              </a:rPr>
              <a:t>Pyramid Model</a:t>
            </a:r>
            <a:endParaRPr lang="en-US" dirty="0"/>
          </a:p>
        </p:txBody>
      </p:sp>
      <p:graphicFrame>
        <p:nvGraphicFramePr>
          <p:cNvPr id="5" name="Content Placeholder 2">
            <a:extLst>
              <a:ext uri="{FF2B5EF4-FFF2-40B4-BE49-F238E27FC236}">
                <a16:creationId xmlns:a16="http://schemas.microsoft.com/office/drawing/2014/main" id="{37066E01-632B-B9A3-C7A6-285599CABCA1}"/>
              </a:ext>
            </a:extLst>
          </p:cNvPr>
          <p:cNvGraphicFramePr>
            <a:graphicFrameLocks noGrp="1"/>
          </p:cNvGraphicFramePr>
          <p:nvPr>
            <p:ph idx="1"/>
            <p:extLst>
              <p:ext uri="{D42A27DB-BD31-4B8C-83A1-F6EECF244321}">
                <p14:modId xmlns:p14="http://schemas.microsoft.com/office/powerpoint/2010/main" val="3519655942"/>
              </p:ext>
            </p:extLst>
          </p:nvPr>
        </p:nvGraphicFramePr>
        <p:xfrm>
          <a:off x="838200" y="1941513"/>
          <a:ext cx="10515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400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diagram&#10;&#10;Description automatically generated">
            <a:extLst>
              <a:ext uri="{FF2B5EF4-FFF2-40B4-BE49-F238E27FC236}">
                <a16:creationId xmlns:a16="http://schemas.microsoft.com/office/drawing/2014/main" id="{BF50D21F-26EE-A7D9-3F8E-D03B2F7ADC3C}"/>
              </a:ext>
            </a:extLst>
          </p:cNvPr>
          <p:cNvPicPr>
            <a:picLocks noChangeAspect="1"/>
          </p:cNvPicPr>
          <p:nvPr/>
        </p:nvPicPr>
        <p:blipFill>
          <a:blip r:embed="rId2"/>
          <a:stretch>
            <a:fillRect/>
          </a:stretch>
        </p:blipFill>
        <p:spPr>
          <a:xfrm>
            <a:off x="2178611" y="989"/>
            <a:ext cx="7834778" cy="6856020"/>
          </a:xfrm>
          <a:prstGeom prst="rect">
            <a:avLst/>
          </a:prstGeom>
        </p:spPr>
      </p:pic>
    </p:spTree>
    <p:extLst>
      <p:ext uri="{BB962C8B-B14F-4D97-AF65-F5344CB8AC3E}">
        <p14:creationId xmlns:p14="http://schemas.microsoft.com/office/powerpoint/2010/main" val="1441213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076662-37C5-5A24-C7A8-A965D3217721}"/>
              </a:ext>
            </a:extLst>
          </p:cNvPr>
          <p:cNvSpPr>
            <a:spLocks noGrp="1"/>
          </p:cNvSpPr>
          <p:nvPr>
            <p:ph type="title"/>
          </p:nvPr>
        </p:nvSpPr>
        <p:spPr>
          <a:xfrm>
            <a:off x="838200" y="365126"/>
            <a:ext cx="10668000" cy="1038508"/>
          </a:xfrm>
        </p:spPr>
        <p:txBody>
          <a:bodyPr>
            <a:normAutofit/>
          </a:bodyPr>
          <a:lstStyle/>
          <a:p>
            <a:r>
              <a:rPr lang="en-US" dirty="0">
                <a:latin typeface="Aharoni"/>
                <a:cs typeface="Angsana New"/>
              </a:rPr>
              <a:t>Speech Embeddings</a:t>
            </a:r>
            <a:endParaRPr lang="en-US" dirty="0"/>
          </a:p>
        </p:txBody>
      </p:sp>
      <p:graphicFrame>
        <p:nvGraphicFramePr>
          <p:cNvPr id="5" name="Content Placeholder 2">
            <a:extLst>
              <a:ext uri="{FF2B5EF4-FFF2-40B4-BE49-F238E27FC236}">
                <a16:creationId xmlns:a16="http://schemas.microsoft.com/office/drawing/2014/main" id="{F0E9E253-4F35-486B-9BA2-97C9F26BAD52}"/>
              </a:ext>
            </a:extLst>
          </p:cNvPr>
          <p:cNvGraphicFramePr>
            <a:graphicFrameLocks noGrp="1"/>
          </p:cNvGraphicFramePr>
          <p:nvPr>
            <p:ph idx="1"/>
            <p:extLst>
              <p:ext uri="{D42A27DB-BD31-4B8C-83A1-F6EECF244321}">
                <p14:modId xmlns:p14="http://schemas.microsoft.com/office/powerpoint/2010/main" val="1706344435"/>
              </p:ext>
            </p:extLst>
          </p:nvPr>
        </p:nvGraphicFramePr>
        <p:xfrm>
          <a:off x="838200" y="1941513"/>
          <a:ext cx="10515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7923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35205-4BAA-C8AA-125A-45E9DECD96C2}"/>
              </a:ext>
            </a:extLst>
          </p:cNvPr>
          <p:cNvSpPr>
            <a:spLocks noGrp="1"/>
          </p:cNvSpPr>
          <p:nvPr>
            <p:ph type="title"/>
          </p:nvPr>
        </p:nvSpPr>
        <p:spPr>
          <a:xfrm>
            <a:off x="838200" y="365126"/>
            <a:ext cx="10668000" cy="1038508"/>
          </a:xfrm>
        </p:spPr>
        <p:txBody>
          <a:bodyPr>
            <a:normAutofit/>
          </a:bodyPr>
          <a:lstStyle/>
          <a:p>
            <a:r>
              <a:rPr lang="en-US" dirty="0">
                <a:latin typeface="Aharoni"/>
                <a:cs typeface="Angsana New"/>
              </a:rPr>
              <a:t>Neural Speech Embeddings</a:t>
            </a:r>
            <a:endParaRPr lang="en-US" dirty="0"/>
          </a:p>
        </p:txBody>
      </p:sp>
      <p:graphicFrame>
        <p:nvGraphicFramePr>
          <p:cNvPr id="5" name="Content Placeholder 2">
            <a:extLst>
              <a:ext uri="{FF2B5EF4-FFF2-40B4-BE49-F238E27FC236}">
                <a16:creationId xmlns:a16="http://schemas.microsoft.com/office/drawing/2014/main" id="{85AB60A9-FA1E-3C06-BF85-6165ABE6E187}"/>
              </a:ext>
            </a:extLst>
          </p:cNvPr>
          <p:cNvGraphicFramePr>
            <a:graphicFrameLocks noGrp="1"/>
          </p:cNvGraphicFramePr>
          <p:nvPr>
            <p:ph idx="1"/>
            <p:extLst>
              <p:ext uri="{D42A27DB-BD31-4B8C-83A1-F6EECF244321}">
                <p14:modId xmlns:p14="http://schemas.microsoft.com/office/powerpoint/2010/main" val="2202494378"/>
              </p:ext>
            </p:extLst>
          </p:nvPr>
        </p:nvGraphicFramePr>
        <p:xfrm>
          <a:off x="838200" y="1941513"/>
          <a:ext cx="10515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3653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B789FE-4E47-C417-0566-4803FFEAB1FC}"/>
              </a:ext>
            </a:extLst>
          </p:cNvPr>
          <p:cNvSpPr>
            <a:spLocks noGrp="1"/>
          </p:cNvSpPr>
          <p:nvPr>
            <p:ph type="title"/>
          </p:nvPr>
        </p:nvSpPr>
        <p:spPr>
          <a:xfrm>
            <a:off x="838200" y="365126"/>
            <a:ext cx="10668000" cy="1038508"/>
          </a:xfrm>
        </p:spPr>
        <p:txBody>
          <a:bodyPr>
            <a:normAutofit/>
          </a:bodyPr>
          <a:lstStyle/>
          <a:p>
            <a:r>
              <a:rPr lang="en-US" dirty="0">
                <a:cs typeface="Aharoni"/>
              </a:rPr>
              <a:t>Dataset, Training and Testing</a:t>
            </a:r>
            <a:endParaRPr lang="en-US" dirty="0"/>
          </a:p>
        </p:txBody>
      </p:sp>
      <p:graphicFrame>
        <p:nvGraphicFramePr>
          <p:cNvPr id="5" name="Content Placeholder 2">
            <a:extLst>
              <a:ext uri="{FF2B5EF4-FFF2-40B4-BE49-F238E27FC236}">
                <a16:creationId xmlns:a16="http://schemas.microsoft.com/office/drawing/2014/main" id="{9A6148EA-C8C8-9AEB-5281-12407FD07131}"/>
              </a:ext>
            </a:extLst>
          </p:cNvPr>
          <p:cNvGraphicFramePr>
            <a:graphicFrameLocks noGrp="1"/>
          </p:cNvGraphicFramePr>
          <p:nvPr>
            <p:ph idx="1"/>
            <p:extLst>
              <p:ext uri="{D42A27DB-BD31-4B8C-83A1-F6EECF244321}">
                <p14:modId xmlns:p14="http://schemas.microsoft.com/office/powerpoint/2010/main" val="3669100086"/>
              </p:ext>
            </p:extLst>
          </p:nvPr>
        </p:nvGraphicFramePr>
        <p:xfrm>
          <a:off x="838200" y="1941513"/>
          <a:ext cx="10515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a:extLst>
              <a:ext uri="{FF2B5EF4-FFF2-40B4-BE49-F238E27FC236}">
                <a16:creationId xmlns:a16="http://schemas.microsoft.com/office/drawing/2014/main" id="{86E1CE80-006A-27D4-B9BD-8A555D52B6A1}"/>
              </a:ext>
            </a:extLst>
          </p:cNvPr>
          <p:cNvSpPr txBox="1"/>
          <p:nvPr/>
        </p:nvSpPr>
        <p:spPr>
          <a:xfrm>
            <a:off x="698499" y="6413499"/>
            <a:ext cx="7220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https://ai4bharat.iitm.ac.in/shrutilipi/</a:t>
            </a:r>
            <a:endParaRPr lang="en-US" dirty="0"/>
          </a:p>
        </p:txBody>
      </p:sp>
    </p:spTree>
    <p:extLst>
      <p:ext uri="{BB962C8B-B14F-4D97-AF65-F5344CB8AC3E}">
        <p14:creationId xmlns:p14="http://schemas.microsoft.com/office/powerpoint/2010/main" val="661206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85A5-9AC5-28D2-A3BF-A61C8175F661}"/>
              </a:ext>
            </a:extLst>
          </p:cNvPr>
          <p:cNvSpPr>
            <a:spLocks noGrp="1"/>
          </p:cNvSpPr>
          <p:nvPr>
            <p:ph type="title"/>
          </p:nvPr>
        </p:nvSpPr>
        <p:spPr/>
        <p:txBody>
          <a:bodyPr/>
          <a:lstStyle/>
          <a:p>
            <a:r>
              <a:rPr lang="en-US" dirty="0">
                <a:latin typeface="Aharoni"/>
                <a:cs typeface="Angsana New"/>
              </a:rPr>
              <a:t>Evaluation Results (WER)</a:t>
            </a:r>
            <a:endParaRPr lang="en-US" dirty="0"/>
          </a:p>
        </p:txBody>
      </p:sp>
      <p:pic>
        <p:nvPicPr>
          <p:cNvPr id="4" name="Content Placeholder 3" descr="A table with numbers and letters&#10;&#10;Description automatically generated">
            <a:extLst>
              <a:ext uri="{FF2B5EF4-FFF2-40B4-BE49-F238E27FC236}">
                <a16:creationId xmlns:a16="http://schemas.microsoft.com/office/drawing/2014/main" id="{79E888B2-F0E7-DFE1-3BED-D7E86E58F2F3}"/>
              </a:ext>
            </a:extLst>
          </p:cNvPr>
          <p:cNvPicPr>
            <a:picLocks noGrp="1" noChangeAspect="1"/>
          </p:cNvPicPr>
          <p:nvPr>
            <p:ph idx="1"/>
          </p:nvPr>
        </p:nvPicPr>
        <p:blipFill>
          <a:blip r:embed="rId2"/>
          <a:stretch>
            <a:fillRect/>
          </a:stretch>
        </p:blipFill>
        <p:spPr>
          <a:xfrm>
            <a:off x="540884" y="1689419"/>
            <a:ext cx="10546153" cy="3986892"/>
          </a:xfrm>
        </p:spPr>
      </p:pic>
      <p:sp>
        <p:nvSpPr>
          <p:cNvPr id="5" name="TextBox 4">
            <a:extLst>
              <a:ext uri="{FF2B5EF4-FFF2-40B4-BE49-F238E27FC236}">
                <a16:creationId xmlns:a16="http://schemas.microsoft.com/office/drawing/2014/main" id="{6D6CDEC1-EB0D-FE6B-8119-369D87B3D45A}"/>
              </a:ext>
            </a:extLst>
          </p:cNvPr>
          <p:cNvSpPr txBox="1"/>
          <p:nvPr/>
        </p:nvSpPr>
        <p:spPr>
          <a:xfrm>
            <a:off x="494805" y="5898076"/>
            <a:ext cx="109945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M = MUCS, S = </a:t>
            </a:r>
            <a:r>
              <a:rPr lang="en-US" dirty="0" err="1">
                <a:ea typeface="+mn-lt"/>
                <a:cs typeface="+mn-lt"/>
              </a:rPr>
              <a:t>Shrutilipi</a:t>
            </a:r>
            <a:r>
              <a:rPr lang="en-US" dirty="0">
                <a:ea typeface="+mn-lt"/>
                <a:cs typeface="+mn-lt"/>
              </a:rPr>
              <a:t>, W2V = Wav2Vec, Hard = hard benchmark, Conf = Conformer, KB = </a:t>
            </a:r>
            <a:r>
              <a:rPr lang="en-US" dirty="0" err="1">
                <a:ea typeface="+mn-lt"/>
                <a:cs typeface="+mn-lt"/>
              </a:rPr>
              <a:t>Kathbath</a:t>
            </a:r>
            <a:r>
              <a:rPr lang="en-US" dirty="0">
                <a:ea typeface="+mn-lt"/>
                <a:cs typeface="+mn-lt"/>
              </a:rPr>
              <a:t>, K = Known, U = Unknown, T = Tarini, CV = </a:t>
            </a:r>
            <a:r>
              <a:rPr lang="en-US" dirty="0" err="1">
                <a:ea typeface="+mn-lt"/>
                <a:cs typeface="+mn-lt"/>
              </a:rPr>
              <a:t>CommonVoice</a:t>
            </a:r>
            <a:endParaRPr lang="en-US" dirty="0"/>
          </a:p>
        </p:txBody>
      </p:sp>
      <p:sp>
        <p:nvSpPr>
          <p:cNvPr id="3" name="TextBox 2">
            <a:extLst>
              <a:ext uri="{FF2B5EF4-FFF2-40B4-BE49-F238E27FC236}">
                <a16:creationId xmlns:a16="http://schemas.microsoft.com/office/drawing/2014/main" id="{6EF8D760-687F-4151-F7B5-550F19053815}"/>
              </a:ext>
            </a:extLst>
          </p:cNvPr>
          <p:cNvSpPr txBox="1"/>
          <p:nvPr/>
        </p:nvSpPr>
        <p:spPr>
          <a:xfrm>
            <a:off x="498928" y="6513285"/>
            <a:ext cx="86904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https://arxiv.org/abs/2208.12666</a:t>
            </a:r>
            <a:endParaRPr lang="en-US" dirty="0"/>
          </a:p>
        </p:txBody>
      </p:sp>
    </p:spTree>
    <p:extLst>
      <p:ext uri="{BB962C8B-B14F-4D97-AF65-F5344CB8AC3E}">
        <p14:creationId xmlns:p14="http://schemas.microsoft.com/office/powerpoint/2010/main" val="232296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6386E2-DAFC-D13D-CA1F-1375BC1BF019}"/>
              </a:ext>
            </a:extLst>
          </p:cNvPr>
          <p:cNvSpPr>
            <a:spLocks noGrp="1"/>
          </p:cNvSpPr>
          <p:nvPr>
            <p:ph type="title"/>
          </p:nvPr>
        </p:nvSpPr>
        <p:spPr>
          <a:xfrm>
            <a:off x="838200" y="365126"/>
            <a:ext cx="10668000" cy="1038508"/>
          </a:xfrm>
        </p:spPr>
        <p:txBody>
          <a:bodyPr>
            <a:normAutofit/>
          </a:bodyPr>
          <a:lstStyle/>
          <a:p>
            <a:r>
              <a:rPr lang="en-US" dirty="0">
                <a:latin typeface="Aharoni"/>
                <a:cs typeface="Angsana New"/>
              </a:rPr>
              <a:t>Future Work</a:t>
            </a:r>
            <a:endParaRPr lang="en-US" dirty="0"/>
          </a:p>
        </p:txBody>
      </p:sp>
      <p:graphicFrame>
        <p:nvGraphicFramePr>
          <p:cNvPr id="5" name="Content Placeholder 2">
            <a:extLst>
              <a:ext uri="{FF2B5EF4-FFF2-40B4-BE49-F238E27FC236}">
                <a16:creationId xmlns:a16="http://schemas.microsoft.com/office/drawing/2014/main" id="{91A85E27-B6CF-FCEB-F62A-FB819060AD70}"/>
              </a:ext>
            </a:extLst>
          </p:cNvPr>
          <p:cNvGraphicFramePr>
            <a:graphicFrameLocks noGrp="1"/>
          </p:cNvGraphicFramePr>
          <p:nvPr>
            <p:ph idx="1"/>
            <p:extLst>
              <p:ext uri="{D42A27DB-BD31-4B8C-83A1-F6EECF244321}">
                <p14:modId xmlns:p14="http://schemas.microsoft.com/office/powerpoint/2010/main" val="666195799"/>
              </p:ext>
            </p:extLst>
          </p:nvPr>
        </p:nvGraphicFramePr>
        <p:xfrm>
          <a:off x="838200" y="1941513"/>
          <a:ext cx="10515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0891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29BCC-6F50-3C39-7760-3C6CA2AF6A2D}"/>
              </a:ext>
            </a:extLst>
          </p:cNvPr>
          <p:cNvSpPr>
            <a:spLocks noGrp="1"/>
          </p:cNvSpPr>
          <p:nvPr>
            <p:ph type="title"/>
          </p:nvPr>
        </p:nvSpPr>
        <p:spPr>
          <a:xfrm>
            <a:off x="838200" y="365126"/>
            <a:ext cx="10668000" cy="1038508"/>
          </a:xfrm>
        </p:spPr>
        <p:txBody>
          <a:bodyPr>
            <a:normAutofit/>
          </a:bodyPr>
          <a:lstStyle/>
          <a:p>
            <a:r>
              <a:rPr lang="en-US" dirty="0">
                <a:latin typeface="Aharoni"/>
                <a:cs typeface="Angsana New"/>
              </a:rPr>
              <a:t>Introduction</a:t>
            </a:r>
            <a:endParaRPr lang="en-US" dirty="0"/>
          </a:p>
        </p:txBody>
      </p:sp>
      <p:graphicFrame>
        <p:nvGraphicFramePr>
          <p:cNvPr id="5" name="Content Placeholder 2">
            <a:extLst>
              <a:ext uri="{FF2B5EF4-FFF2-40B4-BE49-F238E27FC236}">
                <a16:creationId xmlns:a16="http://schemas.microsoft.com/office/drawing/2014/main" id="{A99DAF0E-14DF-40D8-D42D-B77C715C28E7}"/>
              </a:ext>
            </a:extLst>
          </p:cNvPr>
          <p:cNvGraphicFramePr>
            <a:graphicFrameLocks noGrp="1"/>
          </p:cNvGraphicFramePr>
          <p:nvPr>
            <p:ph idx="1"/>
            <p:extLst>
              <p:ext uri="{D42A27DB-BD31-4B8C-83A1-F6EECF244321}">
                <p14:modId xmlns:p14="http://schemas.microsoft.com/office/powerpoint/2010/main" val="1033709297"/>
              </p:ext>
            </p:extLst>
          </p:nvPr>
        </p:nvGraphicFramePr>
        <p:xfrm>
          <a:off x="838200" y="1941513"/>
          <a:ext cx="10515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1866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EB923B-9D5F-CEC7-4B09-A52777B8698E}"/>
              </a:ext>
            </a:extLst>
          </p:cNvPr>
          <p:cNvSpPr>
            <a:spLocks noGrp="1"/>
          </p:cNvSpPr>
          <p:nvPr>
            <p:ph type="title"/>
          </p:nvPr>
        </p:nvSpPr>
        <p:spPr>
          <a:xfrm>
            <a:off x="838200" y="596644"/>
            <a:ext cx="5500125" cy="3435606"/>
          </a:xfrm>
        </p:spPr>
        <p:txBody>
          <a:bodyPr vert="horz" lIns="91440" tIns="45720" rIns="91440" bIns="45720" rtlCol="0" anchor="b">
            <a:normAutofit/>
          </a:bodyPr>
          <a:lstStyle/>
          <a:p>
            <a:r>
              <a:rPr lang="en-US" sz="6600"/>
              <a:t>Thank you</a:t>
            </a:r>
          </a:p>
        </p:txBody>
      </p:sp>
      <p:pic>
        <p:nvPicPr>
          <p:cNvPr id="6" name="Graphic 5" descr="Smiling Face with No Fill">
            <a:extLst>
              <a:ext uri="{FF2B5EF4-FFF2-40B4-BE49-F238E27FC236}">
                <a16:creationId xmlns:a16="http://schemas.microsoft.com/office/drawing/2014/main" id="{10BE47CD-7598-7C3F-2D30-BABF3C8ED1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98509" y="1037672"/>
            <a:ext cx="4780081" cy="4780081"/>
          </a:xfrm>
          <a:prstGeom prst="rect">
            <a:avLst/>
          </a:prstGeom>
        </p:spPr>
      </p:pic>
    </p:spTree>
    <p:extLst>
      <p:ext uri="{BB962C8B-B14F-4D97-AF65-F5344CB8AC3E}">
        <p14:creationId xmlns:p14="http://schemas.microsoft.com/office/powerpoint/2010/main" val="228917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timeline&#10;&#10;Description automatically generated">
            <a:extLst>
              <a:ext uri="{FF2B5EF4-FFF2-40B4-BE49-F238E27FC236}">
                <a16:creationId xmlns:a16="http://schemas.microsoft.com/office/drawing/2014/main" id="{D512907A-B474-8824-4142-4C99BF9679EA}"/>
              </a:ext>
            </a:extLst>
          </p:cNvPr>
          <p:cNvPicPr>
            <a:picLocks noChangeAspect="1"/>
          </p:cNvPicPr>
          <p:nvPr/>
        </p:nvPicPr>
        <p:blipFill rotWithShape="1">
          <a:blip r:embed="rId2"/>
          <a:srcRect b="3705"/>
          <a:stretch/>
        </p:blipFill>
        <p:spPr>
          <a:xfrm>
            <a:off x="-1" y="596644"/>
            <a:ext cx="12192001" cy="5664712"/>
          </a:xfrm>
          <a:prstGeom prst="rect">
            <a:avLst/>
          </a:prstGeom>
        </p:spPr>
      </p:pic>
    </p:spTree>
    <p:extLst>
      <p:ext uri="{BB962C8B-B14F-4D97-AF65-F5344CB8AC3E}">
        <p14:creationId xmlns:p14="http://schemas.microsoft.com/office/powerpoint/2010/main" val="338656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AE2EB6-022C-9C5D-1C62-1A28A8CAFC10}"/>
              </a:ext>
            </a:extLst>
          </p:cNvPr>
          <p:cNvSpPr>
            <a:spLocks noGrp="1"/>
          </p:cNvSpPr>
          <p:nvPr>
            <p:ph type="title"/>
          </p:nvPr>
        </p:nvSpPr>
        <p:spPr>
          <a:xfrm>
            <a:off x="838200" y="365126"/>
            <a:ext cx="10668000" cy="1038508"/>
          </a:xfrm>
        </p:spPr>
        <p:txBody>
          <a:bodyPr>
            <a:normAutofit/>
          </a:bodyPr>
          <a:lstStyle/>
          <a:p>
            <a:pPr>
              <a:lnSpc>
                <a:spcPct val="90000"/>
              </a:lnSpc>
            </a:pPr>
            <a:r>
              <a:rPr lang="en-US" sz="4600">
                <a:latin typeface="Aharoni"/>
                <a:cs typeface="Angsana New"/>
              </a:rPr>
              <a:t>Why speech recognition is difficult?</a:t>
            </a:r>
            <a:endParaRPr lang="en-US" sz="4600"/>
          </a:p>
        </p:txBody>
      </p:sp>
      <p:graphicFrame>
        <p:nvGraphicFramePr>
          <p:cNvPr id="5" name="Content Placeholder 2">
            <a:extLst>
              <a:ext uri="{FF2B5EF4-FFF2-40B4-BE49-F238E27FC236}">
                <a16:creationId xmlns:a16="http://schemas.microsoft.com/office/drawing/2014/main" id="{342E07BD-84C1-431E-8619-6DCB90C732AD}"/>
              </a:ext>
            </a:extLst>
          </p:cNvPr>
          <p:cNvGraphicFramePr>
            <a:graphicFrameLocks noGrp="1"/>
          </p:cNvGraphicFramePr>
          <p:nvPr>
            <p:ph idx="1"/>
            <p:extLst>
              <p:ext uri="{D42A27DB-BD31-4B8C-83A1-F6EECF244321}">
                <p14:modId xmlns:p14="http://schemas.microsoft.com/office/powerpoint/2010/main" val="728828268"/>
              </p:ext>
            </p:extLst>
          </p:nvPr>
        </p:nvGraphicFramePr>
        <p:xfrm>
          <a:off x="838200" y="1941513"/>
          <a:ext cx="10515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1147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B2CDE2-FF47-FD51-8B84-DD1494EA6390}"/>
              </a:ext>
            </a:extLst>
          </p:cNvPr>
          <p:cNvSpPr>
            <a:spLocks noGrp="1"/>
          </p:cNvSpPr>
          <p:nvPr>
            <p:ph type="title"/>
          </p:nvPr>
        </p:nvSpPr>
        <p:spPr>
          <a:xfrm>
            <a:off x="838200" y="365126"/>
            <a:ext cx="10668000" cy="1038508"/>
          </a:xfrm>
        </p:spPr>
        <p:txBody>
          <a:bodyPr>
            <a:normAutofit/>
          </a:bodyPr>
          <a:lstStyle/>
          <a:p>
            <a:r>
              <a:rPr lang="en-US" dirty="0">
                <a:latin typeface="Aharoni"/>
                <a:cs typeface="Angsana New"/>
              </a:rPr>
              <a:t>Problem Statement</a:t>
            </a:r>
            <a:endParaRPr lang="en-US" dirty="0"/>
          </a:p>
        </p:txBody>
      </p:sp>
      <p:graphicFrame>
        <p:nvGraphicFramePr>
          <p:cNvPr id="5" name="Content Placeholder 2">
            <a:extLst>
              <a:ext uri="{FF2B5EF4-FFF2-40B4-BE49-F238E27FC236}">
                <a16:creationId xmlns:a16="http://schemas.microsoft.com/office/drawing/2014/main" id="{63CDF2C4-3E87-AB1B-8FAB-0534D0055546}"/>
              </a:ext>
            </a:extLst>
          </p:cNvPr>
          <p:cNvGraphicFramePr>
            <a:graphicFrameLocks noGrp="1"/>
          </p:cNvGraphicFramePr>
          <p:nvPr>
            <p:ph idx="1"/>
            <p:extLst>
              <p:ext uri="{D42A27DB-BD31-4B8C-83A1-F6EECF244321}">
                <p14:modId xmlns:p14="http://schemas.microsoft.com/office/powerpoint/2010/main" val="1303390764"/>
              </p:ext>
            </p:extLst>
          </p:nvPr>
        </p:nvGraphicFramePr>
        <p:xfrm>
          <a:off x="838200" y="1941513"/>
          <a:ext cx="10515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82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8B271B-9709-AB81-B47C-8231C75F6A2D}"/>
              </a:ext>
            </a:extLst>
          </p:cNvPr>
          <p:cNvSpPr>
            <a:spLocks noGrp="1"/>
          </p:cNvSpPr>
          <p:nvPr>
            <p:ph type="title"/>
          </p:nvPr>
        </p:nvSpPr>
        <p:spPr>
          <a:xfrm>
            <a:off x="838200" y="365126"/>
            <a:ext cx="10668000" cy="1038508"/>
          </a:xfrm>
        </p:spPr>
        <p:txBody>
          <a:bodyPr>
            <a:normAutofit/>
          </a:bodyPr>
          <a:lstStyle/>
          <a:p>
            <a:pPr>
              <a:lnSpc>
                <a:spcPct val="90000"/>
              </a:lnSpc>
            </a:pPr>
            <a:r>
              <a:rPr lang="en-US" sz="3800">
                <a:latin typeface="Aharoni"/>
                <a:cs typeface="Angsana New"/>
              </a:rPr>
              <a:t>Automated Speech Recognition (ASR) Systems</a:t>
            </a:r>
            <a:endParaRPr lang="en-US" sz="3800"/>
          </a:p>
        </p:txBody>
      </p:sp>
      <p:graphicFrame>
        <p:nvGraphicFramePr>
          <p:cNvPr id="5" name="Content Placeholder 2">
            <a:extLst>
              <a:ext uri="{FF2B5EF4-FFF2-40B4-BE49-F238E27FC236}">
                <a16:creationId xmlns:a16="http://schemas.microsoft.com/office/drawing/2014/main" id="{B1CDD74A-1F8B-8412-69D5-13DD2DB5FDB4}"/>
              </a:ext>
            </a:extLst>
          </p:cNvPr>
          <p:cNvGraphicFramePr>
            <a:graphicFrameLocks noGrp="1"/>
          </p:cNvGraphicFramePr>
          <p:nvPr>
            <p:ph idx="1"/>
            <p:extLst>
              <p:ext uri="{D42A27DB-BD31-4B8C-83A1-F6EECF244321}">
                <p14:modId xmlns:p14="http://schemas.microsoft.com/office/powerpoint/2010/main" val="3622449711"/>
              </p:ext>
            </p:extLst>
          </p:nvPr>
        </p:nvGraphicFramePr>
        <p:xfrm>
          <a:off x="838200" y="1941513"/>
          <a:ext cx="10515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335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3761EB98-E0C4-4B95-984A-E7D9DFAD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AB7DA4-9675-D7B2-E6F4-1987DB735587}"/>
              </a:ext>
            </a:extLst>
          </p:cNvPr>
          <p:cNvSpPr>
            <a:spLocks noGrp="1"/>
          </p:cNvSpPr>
          <p:nvPr>
            <p:ph type="title"/>
          </p:nvPr>
        </p:nvSpPr>
        <p:spPr>
          <a:xfrm>
            <a:off x="838200" y="365125"/>
            <a:ext cx="10515601" cy="1795655"/>
          </a:xfrm>
        </p:spPr>
        <p:txBody>
          <a:bodyPr>
            <a:normAutofit/>
          </a:bodyPr>
          <a:lstStyle/>
          <a:p>
            <a:r>
              <a:rPr lang="en-US" dirty="0">
                <a:latin typeface="Aharoni"/>
                <a:cs typeface="Angsana New"/>
              </a:rPr>
              <a:t>Evaluation Metrics</a:t>
            </a:r>
            <a:endParaRPr lang="en-US" dirty="0"/>
          </a:p>
        </p:txBody>
      </p:sp>
      <p:graphicFrame>
        <p:nvGraphicFramePr>
          <p:cNvPr id="80" name="Content Placeholder 77">
            <a:extLst>
              <a:ext uri="{FF2B5EF4-FFF2-40B4-BE49-F238E27FC236}">
                <a16:creationId xmlns:a16="http://schemas.microsoft.com/office/drawing/2014/main" id="{5927CB86-8570-4B90-586B-9B50BE2B3CD7}"/>
              </a:ext>
            </a:extLst>
          </p:cNvPr>
          <p:cNvGraphicFramePr>
            <a:graphicFrameLocks noGrp="1"/>
          </p:cNvGraphicFramePr>
          <p:nvPr>
            <p:ph idx="1"/>
            <p:extLst>
              <p:ext uri="{D42A27DB-BD31-4B8C-83A1-F6EECF244321}">
                <p14:modId xmlns:p14="http://schemas.microsoft.com/office/powerpoint/2010/main" val="4145163521"/>
              </p:ext>
            </p:extLst>
          </p:nvPr>
        </p:nvGraphicFramePr>
        <p:xfrm>
          <a:off x="838200" y="2399571"/>
          <a:ext cx="10515600" cy="3777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231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D3998-16ED-A2AB-647F-843E8F905F5B}"/>
              </a:ext>
            </a:extLst>
          </p:cNvPr>
          <p:cNvSpPr>
            <a:spLocks noGrp="1"/>
          </p:cNvSpPr>
          <p:nvPr>
            <p:ph type="title"/>
          </p:nvPr>
        </p:nvSpPr>
        <p:spPr>
          <a:xfrm>
            <a:off x="838200" y="365126"/>
            <a:ext cx="10668000" cy="1038508"/>
          </a:xfrm>
        </p:spPr>
        <p:txBody>
          <a:bodyPr>
            <a:normAutofit/>
          </a:bodyPr>
          <a:lstStyle/>
          <a:p>
            <a:r>
              <a:rPr lang="en-US" dirty="0">
                <a:latin typeface="Aharoni"/>
                <a:cs typeface="Angsana New"/>
              </a:rPr>
              <a:t>Work Flow of ASR</a:t>
            </a:r>
            <a:endParaRPr lang="en-US" dirty="0"/>
          </a:p>
        </p:txBody>
      </p:sp>
      <p:graphicFrame>
        <p:nvGraphicFramePr>
          <p:cNvPr id="5" name="Content Placeholder 2">
            <a:extLst>
              <a:ext uri="{FF2B5EF4-FFF2-40B4-BE49-F238E27FC236}">
                <a16:creationId xmlns:a16="http://schemas.microsoft.com/office/drawing/2014/main" id="{D21024E1-D83A-D6BE-D110-2F29CD822F39}"/>
              </a:ext>
            </a:extLst>
          </p:cNvPr>
          <p:cNvGraphicFramePr>
            <a:graphicFrameLocks noGrp="1"/>
          </p:cNvGraphicFramePr>
          <p:nvPr>
            <p:ph idx="1"/>
            <p:extLst>
              <p:ext uri="{D42A27DB-BD31-4B8C-83A1-F6EECF244321}">
                <p14:modId xmlns:p14="http://schemas.microsoft.com/office/powerpoint/2010/main" val="1351341683"/>
              </p:ext>
            </p:extLst>
          </p:nvPr>
        </p:nvGraphicFramePr>
        <p:xfrm>
          <a:off x="838200" y="1940875"/>
          <a:ext cx="10515600" cy="4236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3223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35921-C0CB-F689-A121-311B196BFACF}"/>
              </a:ext>
            </a:extLst>
          </p:cNvPr>
          <p:cNvSpPr>
            <a:spLocks noGrp="1"/>
          </p:cNvSpPr>
          <p:nvPr>
            <p:ph type="title"/>
          </p:nvPr>
        </p:nvSpPr>
        <p:spPr>
          <a:xfrm>
            <a:off x="838200" y="365126"/>
            <a:ext cx="10668000" cy="1038508"/>
          </a:xfrm>
        </p:spPr>
        <p:txBody>
          <a:bodyPr>
            <a:normAutofit/>
          </a:bodyPr>
          <a:lstStyle/>
          <a:p>
            <a:pPr>
              <a:lnSpc>
                <a:spcPct val="90000"/>
              </a:lnSpc>
            </a:pPr>
            <a:r>
              <a:rPr lang="en-US" sz="3800">
                <a:latin typeface="Aharoni"/>
                <a:cs typeface="Aharoni"/>
              </a:rPr>
              <a:t>Introduction of Neural Networks into ASR</a:t>
            </a:r>
            <a:endParaRPr lang="en-US" sz="3800">
              <a:cs typeface="Angsana New"/>
            </a:endParaRPr>
          </a:p>
        </p:txBody>
      </p:sp>
      <p:graphicFrame>
        <p:nvGraphicFramePr>
          <p:cNvPr id="5" name="Content Placeholder 2">
            <a:extLst>
              <a:ext uri="{FF2B5EF4-FFF2-40B4-BE49-F238E27FC236}">
                <a16:creationId xmlns:a16="http://schemas.microsoft.com/office/drawing/2014/main" id="{D1C8713C-A956-489A-0916-305A069D1140}"/>
              </a:ext>
            </a:extLst>
          </p:cNvPr>
          <p:cNvGraphicFramePr>
            <a:graphicFrameLocks noGrp="1"/>
          </p:cNvGraphicFramePr>
          <p:nvPr>
            <p:ph idx="1"/>
            <p:extLst>
              <p:ext uri="{D42A27DB-BD31-4B8C-83A1-F6EECF244321}">
                <p14:modId xmlns:p14="http://schemas.microsoft.com/office/powerpoint/2010/main" val="3393815495"/>
              </p:ext>
            </p:extLst>
          </p:nvPr>
        </p:nvGraphicFramePr>
        <p:xfrm>
          <a:off x="838200" y="1941513"/>
          <a:ext cx="10515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1238548"/>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FadeVTI</vt:lpstr>
      <vt:lpstr>Restricted End-to-End Automated Speech Recognition</vt:lpstr>
      <vt:lpstr>Introduction</vt:lpstr>
      <vt:lpstr>PowerPoint Presentation</vt:lpstr>
      <vt:lpstr>Why speech recognition is difficult?</vt:lpstr>
      <vt:lpstr>Problem Statement</vt:lpstr>
      <vt:lpstr>Automated Speech Recognition (ASR) Systems</vt:lpstr>
      <vt:lpstr>Evaluation Metrics</vt:lpstr>
      <vt:lpstr>Work Flow of ASR</vt:lpstr>
      <vt:lpstr>Introduction of Neural Networks into ASR</vt:lpstr>
      <vt:lpstr>End-to-End ASR</vt:lpstr>
      <vt:lpstr>Connectionist Temporal Classification(CTC)</vt:lpstr>
      <vt:lpstr>Attention-based Encoder-Decoder</vt:lpstr>
      <vt:lpstr>Pyramid Model</vt:lpstr>
      <vt:lpstr>PowerPoint Presentation</vt:lpstr>
      <vt:lpstr>Speech Embeddings</vt:lpstr>
      <vt:lpstr>Neural Speech Embeddings</vt:lpstr>
      <vt:lpstr>Dataset, Training and Testing</vt:lpstr>
      <vt:lpstr>Evaluation Results (WER)</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653</cp:revision>
  <dcterms:created xsi:type="dcterms:W3CDTF">2023-11-06T11:57:14Z</dcterms:created>
  <dcterms:modified xsi:type="dcterms:W3CDTF">2023-11-07T07:03:27Z</dcterms:modified>
</cp:coreProperties>
</file>