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226019-32BD-4716-8200-422A2C1B66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A903A93-EBDD-4648-872F-254EC1DA6F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944AC531-9274-416A-B1D2-4C2C9766F3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2EF9ACB-799A-4A3F-8470-CFA288326F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656150C-5F2F-410B-8B8C-FA276ECF83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23C0CD6-F8C9-43A0-AF13-AE0B055097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961CA55-D560-4BCB-A73B-6845779892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399E527-523F-4D2B-86AC-0020A1D85E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2539A11-3B8D-475E-8784-75EC8F2215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278B524-BAC9-4961-AEB1-A765794D68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05318D0-C348-4B33-9BFA-A9EE33A4F8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B166778-177C-4957-9E7C-1E7494BA4895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6728614-7E89-424D-81EB-F0A993002FF9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Click icon to add picture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52284EA-6AA0-44F6-B6D7-76308BEA9AFE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6107AE-510D-4191-87C9-9B405101BAE1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8A1EB63-4DD5-40C9-9F15-001C6151C4D8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19354E2-B76A-4884-9CA3-D40ECE344C38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B9A78B3-C1B4-4F58-B5ED-3986963DD212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AC139D6-37E7-456C-8BB5-AA7181467FF2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CBFB8CD-18D9-4E0C-9FB3-DCD7AF66EA51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473EA4C-3742-4BBD-AEE3-24A08C0BEEB5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11B9D4C-998E-4B96-BBEF-01F9691EDC68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10"/>
          <p:cNvGrpSpPr/>
          <p:nvPr/>
        </p:nvGrpSpPr>
        <p:grpSpPr>
          <a:xfrm>
            <a:off x="244080" y="1536480"/>
            <a:ext cx="2266560" cy="2257200"/>
            <a:chOff x="244080" y="1536480"/>
            <a:chExt cx="2266560" cy="2257200"/>
          </a:xfrm>
        </p:grpSpPr>
        <p:sp>
          <p:nvSpPr>
            <p:cNvPr id="66" name="Rectangle 3"/>
            <p:cNvSpPr/>
            <p:nvPr/>
          </p:nvSpPr>
          <p:spPr>
            <a:xfrm rot="18900000">
              <a:off x="237960" y="2262960"/>
              <a:ext cx="1228320" cy="4921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5608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Aptos"/>
                </a:rPr>
                <a:t>X1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Rectangle 4"/>
            <p:cNvSpPr/>
            <p:nvPr/>
          </p:nvSpPr>
          <p:spPr>
            <a:xfrm rot="18900000">
              <a:off x="559080" y="2603520"/>
              <a:ext cx="1238040" cy="4921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5608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Aptos"/>
                </a:rPr>
                <a:t>X2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Rectangle 5"/>
            <p:cNvSpPr/>
            <p:nvPr/>
          </p:nvSpPr>
          <p:spPr>
            <a:xfrm rot="18900000">
              <a:off x="923760" y="2939040"/>
              <a:ext cx="1228320" cy="4921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5608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Aptos"/>
                </a:rPr>
                <a:t>X3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" name="Rectangle 6"/>
            <p:cNvSpPr/>
            <p:nvPr/>
          </p:nvSpPr>
          <p:spPr>
            <a:xfrm rot="18900000">
              <a:off x="1201320" y="1642680"/>
              <a:ext cx="504360" cy="4921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15608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Aptos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Rectangle 8"/>
            <p:cNvSpPr/>
            <p:nvPr/>
          </p:nvSpPr>
          <p:spPr>
            <a:xfrm rot="18900000">
              <a:off x="1553760" y="2014200"/>
              <a:ext cx="504360" cy="49212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15608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Aptos"/>
                </a:rPr>
                <a:t>2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Rectangle 9"/>
            <p:cNvSpPr/>
            <p:nvPr/>
          </p:nvSpPr>
          <p:spPr>
            <a:xfrm rot="18900000">
              <a:off x="1906200" y="2328480"/>
              <a:ext cx="504360" cy="492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15608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Aptos"/>
                </a:rPr>
                <a:t>3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2" name="Group 18"/>
          <p:cNvGrpSpPr/>
          <p:nvPr/>
        </p:nvGrpSpPr>
        <p:grpSpPr>
          <a:xfrm>
            <a:off x="4330440" y="1435680"/>
            <a:ext cx="2217960" cy="2148480"/>
            <a:chOff x="4330440" y="1435680"/>
            <a:chExt cx="2217960" cy="2148480"/>
          </a:xfrm>
        </p:grpSpPr>
        <p:sp>
          <p:nvSpPr>
            <p:cNvPr id="73" name="Rectangle 12"/>
            <p:cNvSpPr/>
            <p:nvPr/>
          </p:nvSpPr>
          <p:spPr>
            <a:xfrm rot="2220000">
              <a:off x="5278320" y="2040120"/>
              <a:ext cx="1256760" cy="4636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5608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Aptos"/>
                </a:rPr>
                <a:t>Y1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" name="Rectangle 13"/>
            <p:cNvSpPr/>
            <p:nvPr/>
          </p:nvSpPr>
          <p:spPr>
            <a:xfrm rot="2220000">
              <a:off x="5011920" y="2433240"/>
              <a:ext cx="1228320" cy="4827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5608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Aptos"/>
                </a:rPr>
                <a:t>Y2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" name="Rectangle 14"/>
            <p:cNvSpPr/>
            <p:nvPr/>
          </p:nvSpPr>
          <p:spPr>
            <a:xfrm rot="2220000">
              <a:off x="4723920" y="2820240"/>
              <a:ext cx="1238040" cy="4352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5608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Aptos"/>
                </a:rPr>
                <a:t>X3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Rectangle 15"/>
            <p:cNvSpPr/>
            <p:nvPr/>
          </p:nvSpPr>
          <p:spPr>
            <a:xfrm rot="2220000">
              <a:off x="4999320" y="1537560"/>
              <a:ext cx="504360" cy="4921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15608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Aptos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Rectangle 16"/>
            <p:cNvSpPr/>
            <p:nvPr/>
          </p:nvSpPr>
          <p:spPr>
            <a:xfrm rot="2220000">
              <a:off x="4718520" y="1900080"/>
              <a:ext cx="504360" cy="49212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15608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Aptos"/>
                </a:rPr>
                <a:t>2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" name="Rectangle 17"/>
            <p:cNvSpPr/>
            <p:nvPr/>
          </p:nvSpPr>
          <p:spPr>
            <a:xfrm rot="2220000">
              <a:off x="4427640" y="2245320"/>
              <a:ext cx="504360" cy="49212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15608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Aptos"/>
                </a:rPr>
                <a:t>3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79" name="Straight Arrow Connector 19"/>
          <p:cNvCxnSpPr/>
          <p:nvPr/>
        </p:nvCxnSpPr>
        <p:spPr>
          <a:xfrm flipV="1">
            <a:off x="1620360" y="812160"/>
            <a:ext cx="1110600" cy="842760"/>
          </a:xfrm>
          <a:prstGeom prst="straightConnector1">
            <a:avLst/>
          </a:prstGeom>
          <a:ln>
            <a:solidFill>
              <a:srgbClr val="156082"/>
            </a:solidFill>
            <a:tailEnd len="med" type="triangle" w="med"/>
          </a:ln>
        </p:spPr>
      </p:cxnSp>
      <p:cxnSp>
        <p:nvCxnSpPr>
          <p:cNvPr id="80" name="Straight Arrow Connector 20"/>
          <p:cNvCxnSpPr/>
          <p:nvPr/>
        </p:nvCxnSpPr>
        <p:spPr>
          <a:xfrm flipH="1" flipV="1">
            <a:off x="3216600" y="840600"/>
            <a:ext cx="1852200" cy="776160"/>
          </a:xfrm>
          <a:prstGeom prst="straightConnector1">
            <a:avLst/>
          </a:prstGeom>
          <a:ln>
            <a:solidFill>
              <a:srgbClr val="156082"/>
            </a:solidFill>
            <a:tailEnd len="med" type="triangle" w="med"/>
          </a:ln>
        </p:spPr>
      </p:cxnSp>
      <p:sp>
        <p:nvSpPr>
          <p:cNvPr id="81" name="Oval 21"/>
          <p:cNvSpPr/>
          <p:nvPr/>
        </p:nvSpPr>
        <p:spPr>
          <a:xfrm>
            <a:off x="2763720" y="549720"/>
            <a:ext cx="424080" cy="36972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cxnSp>
        <p:nvCxnSpPr>
          <p:cNvPr id="82" name="Straight Arrow Connector 22"/>
          <p:cNvCxnSpPr/>
          <p:nvPr/>
        </p:nvCxnSpPr>
        <p:spPr>
          <a:xfrm flipV="1">
            <a:off x="2049120" y="1326600"/>
            <a:ext cx="777240" cy="690120"/>
          </a:xfrm>
          <a:prstGeom prst="straightConnector1">
            <a:avLst/>
          </a:prstGeom>
          <a:ln>
            <a:solidFill>
              <a:srgbClr val="156082"/>
            </a:solidFill>
            <a:tailEnd len="med" type="triangle" w="med"/>
          </a:ln>
        </p:spPr>
      </p:cxnSp>
      <p:cxnSp>
        <p:nvCxnSpPr>
          <p:cNvPr id="83" name="Straight Arrow Connector 23"/>
          <p:cNvCxnSpPr/>
          <p:nvPr/>
        </p:nvCxnSpPr>
        <p:spPr>
          <a:xfrm flipH="1" flipV="1">
            <a:off x="3302280" y="1364760"/>
            <a:ext cx="1471320" cy="613800"/>
          </a:xfrm>
          <a:prstGeom prst="straightConnector1">
            <a:avLst/>
          </a:prstGeom>
          <a:ln>
            <a:solidFill>
              <a:srgbClr val="156082"/>
            </a:solidFill>
            <a:tailEnd len="med" type="triangle" w="med"/>
          </a:ln>
        </p:spPr>
      </p:cxnSp>
      <p:sp>
        <p:nvSpPr>
          <p:cNvPr id="84" name="Oval 24"/>
          <p:cNvSpPr/>
          <p:nvPr/>
        </p:nvSpPr>
        <p:spPr>
          <a:xfrm>
            <a:off x="2858760" y="1102320"/>
            <a:ext cx="424080" cy="369720"/>
          </a:xfrm>
          <a:prstGeom prst="ellipse">
            <a:avLst/>
          </a:prstGeom>
          <a:solidFill>
            <a:srgbClr val="ffff00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5" name="Arrow: Curved Down 26"/>
          <p:cNvSpPr/>
          <p:nvPr/>
        </p:nvSpPr>
        <p:spPr>
          <a:xfrm>
            <a:off x="6618600" y="979560"/>
            <a:ext cx="2786400" cy="89244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6" name="TextBox 27"/>
          <p:cNvSpPr/>
          <p:nvPr/>
        </p:nvSpPr>
        <p:spPr>
          <a:xfrm>
            <a:off x="6977880" y="457200"/>
            <a:ext cx="15523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INNER JOIN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Rectangle 31"/>
          <p:cNvSpPr/>
          <p:nvPr/>
        </p:nvSpPr>
        <p:spPr>
          <a:xfrm>
            <a:off x="9847440" y="2248200"/>
            <a:ext cx="590040" cy="5302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Rectangle 33"/>
          <p:cNvSpPr/>
          <p:nvPr/>
        </p:nvSpPr>
        <p:spPr>
          <a:xfrm>
            <a:off x="9847440" y="2781720"/>
            <a:ext cx="590040" cy="530280"/>
          </a:xfrm>
          <a:prstGeom prst="rect">
            <a:avLst/>
          </a:prstGeom>
          <a:solidFill>
            <a:srgbClr val="ffff00"/>
          </a:solidFill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Rectangle 35"/>
          <p:cNvSpPr/>
          <p:nvPr/>
        </p:nvSpPr>
        <p:spPr>
          <a:xfrm>
            <a:off x="10439280" y="2243880"/>
            <a:ext cx="599760" cy="540000"/>
          </a:xfrm>
          <a:prstGeom prst="rect">
            <a:avLst/>
          </a:prstGeom>
          <a:solidFill>
            <a:srgbClr val="ffffff"/>
          </a:solidFill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X1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Rectangle 36"/>
          <p:cNvSpPr/>
          <p:nvPr/>
        </p:nvSpPr>
        <p:spPr>
          <a:xfrm>
            <a:off x="11039400" y="2243880"/>
            <a:ext cx="599760" cy="540000"/>
          </a:xfrm>
          <a:prstGeom prst="rect">
            <a:avLst/>
          </a:prstGeom>
          <a:solidFill>
            <a:srgbClr val="ffffff"/>
          </a:solidFill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Y1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ctangle 37"/>
          <p:cNvSpPr/>
          <p:nvPr/>
        </p:nvSpPr>
        <p:spPr>
          <a:xfrm>
            <a:off x="10449000" y="2786760"/>
            <a:ext cx="599760" cy="540000"/>
          </a:xfrm>
          <a:prstGeom prst="rect">
            <a:avLst/>
          </a:prstGeom>
          <a:solidFill>
            <a:srgbClr val="ffffff"/>
          </a:solidFill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X2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Rectangle 38"/>
          <p:cNvSpPr/>
          <p:nvPr/>
        </p:nvSpPr>
        <p:spPr>
          <a:xfrm>
            <a:off x="11049120" y="2786760"/>
            <a:ext cx="599760" cy="540000"/>
          </a:xfrm>
          <a:prstGeom prst="rect">
            <a:avLst/>
          </a:prstGeom>
          <a:solidFill>
            <a:srgbClr val="ffffff"/>
          </a:solidFill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Y2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Rectangle 39"/>
          <p:cNvSpPr/>
          <p:nvPr/>
        </p:nvSpPr>
        <p:spPr>
          <a:xfrm rot="16200000">
            <a:off x="9524880" y="1291680"/>
            <a:ext cx="1247400" cy="606600"/>
          </a:xfrm>
          <a:prstGeom prst="rect">
            <a:avLst/>
          </a:prstGeom>
          <a:solidFill>
            <a:srgbClr val="ffffff"/>
          </a:solidFill>
          <a:ln>
            <a:solidFill>
              <a:srgbClr val="156082"/>
            </a:solidFill>
          </a:ln>
          <a:effectLst>
            <a:reflection algn="bl" dir="5400000" dist="50800" endPos="54000" rotWithShape="0" stA="40000" sy="-100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KEY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Rectangle 40"/>
          <p:cNvSpPr/>
          <p:nvPr/>
        </p:nvSpPr>
        <p:spPr>
          <a:xfrm rot="16200000">
            <a:off x="10125000" y="1301040"/>
            <a:ext cx="1247400" cy="606600"/>
          </a:xfrm>
          <a:prstGeom prst="rect">
            <a:avLst/>
          </a:prstGeom>
          <a:solidFill>
            <a:srgbClr val="ffffff"/>
          </a:solidFill>
          <a:ln>
            <a:solidFill>
              <a:srgbClr val="156082"/>
            </a:solidFill>
          </a:ln>
          <a:effectLst>
            <a:reflection algn="bl" dir="5400000" dist="50800" endPos="54000" rotWithShape="0" stA="40000" sy="-100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Değer_X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Rectangle 43"/>
          <p:cNvSpPr/>
          <p:nvPr/>
        </p:nvSpPr>
        <p:spPr>
          <a:xfrm rot="16200000">
            <a:off x="10715760" y="1291680"/>
            <a:ext cx="1247400" cy="606600"/>
          </a:xfrm>
          <a:prstGeom prst="rect">
            <a:avLst/>
          </a:prstGeom>
          <a:solidFill>
            <a:srgbClr val="ffffff"/>
          </a:solidFill>
          <a:ln>
            <a:solidFill>
              <a:srgbClr val="156082"/>
            </a:solidFill>
          </a:ln>
          <a:effectLst>
            <a:reflection algn="bl" dir="5400000" dist="50800" endPos="54000" rotWithShape="0" stA="40000" sy="-100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Değer_Y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2025-02-11T20:39:48Z</dcterms:created>
  <dc:creator/>
  <dc:description/>
  <dc:language>en-US</dc:language>
  <cp:lastModifiedBy/>
  <dcterms:modified xsi:type="dcterms:W3CDTF">2025-02-11T22:00:19Z</dcterms:modified>
  <cp:revision>114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