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D91BE-F2F9-55F5-93B6-EE0B9B1D51C1}" v="131" dt="2025-02-03T19:27:38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9B67E3-E078-23ED-9924-C25DD61275EB}"/>
              </a:ext>
            </a:extLst>
          </p:cNvPr>
          <p:cNvSpPr/>
          <p:nvPr/>
        </p:nvSpPr>
        <p:spPr>
          <a:xfrm>
            <a:off x="794657" y="979713"/>
            <a:ext cx="5018314" cy="37446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DA601-8145-08FA-97A7-DFFFA9F9BD11}"/>
              </a:ext>
            </a:extLst>
          </p:cNvPr>
          <p:cNvSpPr/>
          <p:nvPr/>
        </p:nvSpPr>
        <p:spPr>
          <a:xfrm>
            <a:off x="964746" y="1643743"/>
            <a:ext cx="2699657" cy="15131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Uygulama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8D3334-BD87-C424-A90E-54798794B356}"/>
              </a:ext>
            </a:extLst>
          </p:cNvPr>
          <p:cNvSpPr/>
          <p:nvPr/>
        </p:nvSpPr>
        <p:spPr>
          <a:xfrm>
            <a:off x="3152774" y="2087335"/>
            <a:ext cx="1794782" cy="6096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Bağlantı</a:t>
            </a:r>
          </a:p>
          <a:p>
            <a:pPr algn="ctr"/>
            <a:r>
              <a:rPr lang="en-US" dirty="0" err="1"/>
              <a:t>Kütüphanesi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F512D-CDA8-778D-56FA-521ADB100CCF}"/>
              </a:ext>
            </a:extLst>
          </p:cNvPr>
          <p:cNvSpPr/>
          <p:nvPr/>
        </p:nvSpPr>
        <p:spPr>
          <a:xfrm>
            <a:off x="6204857" y="979714"/>
            <a:ext cx="5018314" cy="374468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58613-B9A1-2336-359F-D12BE9F545A2}"/>
              </a:ext>
            </a:extLst>
          </p:cNvPr>
          <p:cNvSpPr/>
          <p:nvPr/>
        </p:nvSpPr>
        <p:spPr>
          <a:xfrm>
            <a:off x="6881131" y="2076449"/>
            <a:ext cx="1631496" cy="1239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Sunucu</a:t>
            </a:r>
            <a:endParaRPr lang="en-US"/>
          </a:p>
          <a:p>
            <a:pPr algn="ctr"/>
            <a:r>
              <a:rPr lang="en-US" dirty="0" err="1"/>
              <a:t>Işlemi</a:t>
            </a:r>
            <a:r>
              <a:rPr lang="en-US" dirty="0"/>
              <a:t> (process)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973C1CB3-6B01-F675-10B6-7F197212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825" y="2076450"/>
            <a:ext cx="1362075" cy="133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D63FA-5D10-6FC8-F303-AE5777E4D575}"/>
              </a:ext>
            </a:extLst>
          </p:cNvPr>
          <p:cNvSpPr txBox="1"/>
          <p:nvPr/>
        </p:nvSpPr>
        <p:spPr>
          <a:xfrm>
            <a:off x="9644742" y="3430360"/>
            <a:ext cx="14478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Veritabanı</a:t>
            </a:r>
          </a:p>
          <a:p>
            <a:r>
              <a:rPr lang="en-US" dirty="0" err="1"/>
              <a:t>Dosyaları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DEBC77FC-A4CD-51B0-887F-82AAFAF8F0EC}"/>
              </a:ext>
            </a:extLst>
          </p:cNvPr>
          <p:cNvSpPr/>
          <p:nvPr/>
        </p:nvSpPr>
        <p:spPr>
          <a:xfrm>
            <a:off x="5095875" y="2216603"/>
            <a:ext cx="1684564" cy="477610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F04A2A3C-B5C6-7EBB-CBA4-604C0CBC29A1}"/>
              </a:ext>
            </a:extLst>
          </p:cNvPr>
          <p:cNvSpPr/>
          <p:nvPr/>
        </p:nvSpPr>
        <p:spPr>
          <a:xfrm>
            <a:off x="8524874" y="2388053"/>
            <a:ext cx="1294039" cy="468085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A1961-0855-D2B0-2C0B-0336FF2AA773}"/>
              </a:ext>
            </a:extLst>
          </p:cNvPr>
          <p:cNvSpPr txBox="1"/>
          <p:nvPr/>
        </p:nvSpPr>
        <p:spPr>
          <a:xfrm>
            <a:off x="2122714" y="123008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İstemci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9FF5AE-121A-BAE6-E8C7-3BE2DFA6D8D1}"/>
              </a:ext>
            </a:extLst>
          </p:cNvPr>
          <p:cNvSpPr txBox="1"/>
          <p:nvPr/>
        </p:nvSpPr>
        <p:spPr>
          <a:xfrm>
            <a:off x="7497535" y="1232807"/>
            <a:ext cx="10287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 err="1"/>
              <a:t>Sunucu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</cp:revision>
  <dcterms:created xsi:type="dcterms:W3CDTF">2025-02-03T19:19:51Z</dcterms:created>
  <dcterms:modified xsi:type="dcterms:W3CDTF">2025-02-03T19:40:37Z</dcterms:modified>
</cp:coreProperties>
</file>