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E87A2F3-798E-4C26-8A6B-B9A00B30602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AEFCC861-ABB3-436F-867C-22792E80291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BA000A98-B8D7-4248-B0B4-159A60DF5CF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068EE19-5CEE-4685-B321-5EE0FC85096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F79A6608-591D-47C5-8C62-897438BA49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C08DFCF-F43B-4D34-A06C-42FA77E5D41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A298823-1A3B-4E02-8C45-4CB3FBB06F6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en-US" sz="2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2F4638C-B40F-4AF3-81C0-D41B375D18A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56BCBDC8-D8F4-4464-B4C0-7137ACBE9A1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926E2772-E4E6-4DA1-8A45-36EB3084D05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2526C283-F038-4761-B426-530212B7D59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F915C45E-F96D-4A00-A140-E7D696CA141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CFC7CBD-417B-41E0-B6D6-E13B30021304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32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200" spc="-1" strike="noStrike">
                <a:solidFill>
                  <a:schemeClr val="dk1"/>
                </a:solidFill>
                <a:latin typeface="Aptos"/>
              </a:rPr>
              <a:t>Click icon to add picture</a:t>
            </a:r>
            <a:endParaRPr b="0" lang="en-US" sz="32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16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337C11D-3312-4191-A616-A10B3F94EBB7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7DF4217-33A1-41EF-A66E-015B962C200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838080" y="365040"/>
            <a:ext cx="773388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385668B-DCF8-43EF-883E-6A93DF5B7E3B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9DF4BA-34AF-4B34-BA14-279C3FE50F42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60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60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4706383-2D0A-4FAF-880D-1E743F5EFE4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A0F3A7B-ADCE-49AE-A770-CB31C9FB531C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chemeClr val="dk1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chemeClr val="dk1"/>
              </a:solidFill>
              <a:latin typeface="Aptos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chemeClr val="dk1"/>
              </a:solidFill>
              <a:latin typeface="Aptos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chemeClr val="dk1"/>
              </a:solidFill>
              <a:latin typeface="Aptos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CE1A21C-0DBE-43A1-B386-7784DAAC6721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8F64F19-CB16-45A6-BBA7-87F96A5DBAA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&lt;date/time&gt;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CA4880C-8756-4310-B45C-0D3CD79E62CD}" type="slidenum">
              <a:rPr b="0" lang="en-US" sz="1200" spc="-1" strike="noStrike">
                <a:solidFill>
                  <a:schemeClr val="dk1">
                    <a:tint val="82000"/>
                  </a:schemeClr>
                </a:solidFill>
                <a:latin typeface="Aptos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10"/>
          <p:cNvGrpSpPr/>
          <p:nvPr/>
        </p:nvGrpSpPr>
        <p:grpSpPr>
          <a:xfrm>
            <a:off x="244080" y="1536480"/>
            <a:ext cx="2266560" cy="2257200"/>
            <a:chOff x="244080" y="1536480"/>
            <a:chExt cx="2266560" cy="2257200"/>
          </a:xfrm>
        </p:grpSpPr>
        <p:sp>
          <p:nvSpPr>
            <p:cNvPr id="66" name="Rectangle 3"/>
            <p:cNvSpPr/>
            <p:nvPr/>
          </p:nvSpPr>
          <p:spPr>
            <a:xfrm rot="18900000">
              <a:off x="237960" y="2262960"/>
              <a:ext cx="122832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7" name="Rectangle 4"/>
            <p:cNvSpPr/>
            <p:nvPr/>
          </p:nvSpPr>
          <p:spPr>
            <a:xfrm rot="18900000">
              <a:off x="559080" y="2603520"/>
              <a:ext cx="123804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8" name="Rectangle 5"/>
            <p:cNvSpPr/>
            <p:nvPr/>
          </p:nvSpPr>
          <p:spPr>
            <a:xfrm rot="18900000">
              <a:off x="923760" y="2939040"/>
              <a:ext cx="1228320" cy="492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9" name="Rectangle 6"/>
            <p:cNvSpPr/>
            <p:nvPr/>
          </p:nvSpPr>
          <p:spPr>
            <a:xfrm rot="18900000">
              <a:off x="1201320" y="1642680"/>
              <a:ext cx="504360" cy="492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0" name="Rectangle 8"/>
            <p:cNvSpPr/>
            <p:nvPr/>
          </p:nvSpPr>
          <p:spPr>
            <a:xfrm rot="18900000">
              <a:off x="1553760" y="2014200"/>
              <a:ext cx="504360" cy="492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1" name="Rectangle 9"/>
            <p:cNvSpPr/>
            <p:nvPr/>
          </p:nvSpPr>
          <p:spPr>
            <a:xfrm rot="18900000">
              <a:off x="1906200" y="2328480"/>
              <a:ext cx="504360" cy="4921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grpSp>
        <p:nvGrpSpPr>
          <p:cNvPr id="72" name="Group 18"/>
          <p:cNvGrpSpPr/>
          <p:nvPr/>
        </p:nvGrpSpPr>
        <p:grpSpPr>
          <a:xfrm>
            <a:off x="4330440" y="1435680"/>
            <a:ext cx="2217960" cy="2148480"/>
            <a:chOff x="4330440" y="1435680"/>
            <a:chExt cx="2217960" cy="2148480"/>
          </a:xfrm>
        </p:grpSpPr>
        <p:sp>
          <p:nvSpPr>
            <p:cNvPr id="73" name="Rectangle 12"/>
            <p:cNvSpPr/>
            <p:nvPr/>
          </p:nvSpPr>
          <p:spPr>
            <a:xfrm rot="2220000">
              <a:off x="5278320" y="2040120"/>
              <a:ext cx="1256760" cy="46368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Y1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4" name="Rectangle 13"/>
            <p:cNvSpPr/>
            <p:nvPr/>
          </p:nvSpPr>
          <p:spPr>
            <a:xfrm rot="2220000">
              <a:off x="5011920" y="2433240"/>
              <a:ext cx="1228320" cy="48276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Y2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5" name="Rectangle 14"/>
            <p:cNvSpPr/>
            <p:nvPr/>
          </p:nvSpPr>
          <p:spPr>
            <a:xfrm rot="2220000">
              <a:off x="4723920" y="2820240"/>
              <a:ext cx="1238040" cy="43524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X3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6" name="Rectangle 15"/>
            <p:cNvSpPr/>
            <p:nvPr/>
          </p:nvSpPr>
          <p:spPr>
            <a:xfrm rot="2220000">
              <a:off x="4999320" y="1537560"/>
              <a:ext cx="504360" cy="4921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7" name="Rectangle 16"/>
            <p:cNvSpPr/>
            <p:nvPr/>
          </p:nvSpPr>
          <p:spPr>
            <a:xfrm rot="2220000">
              <a:off x="4718520" y="1900080"/>
              <a:ext cx="504360" cy="492120"/>
            </a:xfrm>
            <a:prstGeom prst="rect">
              <a:avLst/>
            </a:prstGeom>
            <a:solidFill>
              <a:srgbClr val="ffff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78" name="Rectangle 17"/>
            <p:cNvSpPr/>
            <p:nvPr/>
          </p:nvSpPr>
          <p:spPr>
            <a:xfrm rot="2220000">
              <a:off x="4427640" y="2245320"/>
              <a:ext cx="504360" cy="49212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15608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/>
          </p:style>
          <p:txBody>
            <a:bodyPr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en-US" sz="1800" spc="-1" strike="noStrike">
                  <a:solidFill>
                    <a:schemeClr val="dk1"/>
                  </a:solidFill>
                  <a:latin typeface="Aptos"/>
                </a:rPr>
                <a:t>4</a:t>
              </a:r>
              <a:endParaRPr b="0" lang="en-US" sz="18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cxnSp>
        <p:nvCxnSpPr>
          <p:cNvPr id="79" name="Straight Arrow Connector 19"/>
          <p:cNvCxnSpPr/>
          <p:nvPr/>
        </p:nvCxnSpPr>
        <p:spPr>
          <a:xfrm flipV="1">
            <a:off x="1620360" y="812160"/>
            <a:ext cx="1110600" cy="8427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0" name="Straight Arrow Connector 20"/>
          <p:cNvCxnSpPr/>
          <p:nvPr/>
        </p:nvCxnSpPr>
        <p:spPr>
          <a:xfrm flipH="1" flipV="1">
            <a:off x="3216600" y="840600"/>
            <a:ext cx="1852200" cy="77616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1" name="Oval 21"/>
          <p:cNvSpPr/>
          <p:nvPr/>
        </p:nvSpPr>
        <p:spPr>
          <a:xfrm>
            <a:off x="2763720" y="549720"/>
            <a:ext cx="424080" cy="36972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cxnSp>
        <p:nvCxnSpPr>
          <p:cNvPr id="82" name="Straight Arrow Connector 22"/>
          <p:cNvCxnSpPr/>
          <p:nvPr/>
        </p:nvCxnSpPr>
        <p:spPr>
          <a:xfrm flipV="1">
            <a:off x="2049120" y="1326600"/>
            <a:ext cx="777240" cy="69012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cxnSp>
        <p:nvCxnSpPr>
          <p:cNvPr id="83" name="Straight Arrow Connector 23"/>
          <p:cNvCxnSpPr/>
          <p:nvPr/>
        </p:nvCxnSpPr>
        <p:spPr>
          <a:xfrm flipH="1" flipV="1">
            <a:off x="3302280" y="1364760"/>
            <a:ext cx="1471320" cy="613800"/>
          </a:xfrm>
          <a:prstGeom prst="straightConnector1">
            <a:avLst/>
          </a:prstGeom>
          <a:ln>
            <a:solidFill>
              <a:srgbClr val="156082"/>
            </a:solidFill>
            <a:tailEnd len="med" type="triangle" w="med"/>
          </a:ln>
        </p:spPr>
      </p:cxnSp>
      <p:sp>
        <p:nvSpPr>
          <p:cNvPr id="84" name="Oval 24"/>
          <p:cNvSpPr/>
          <p:nvPr/>
        </p:nvSpPr>
        <p:spPr>
          <a:xfrm>
            <a:off x="2858760" y="1102320"/>
            <a:ext cx="424080" cy="369720"/>
          </a:xfrm>
          <a:prstGeom prst="ellipse">
            <a:avLst/>
          </a:prstGeom>
          <a:solidFill>
            <a:srgbClr val="ffff00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lt1"/>
              </a:solidFill>
              <a:latin typeface="Aptos"/>
            </a:endParaRPr>
          </a:p>
        </p:txBody>
      </p:sp>
      <p:sp>
        <p:nvSpPr>
          <p:cNvPr id="85" name="Arrow: Curved Down 26"/>
          <p:cNvSpPr/>
          <p:nvPr/>
        </p:nvSpPr>
        <p:spPr>
          <a:xfrm>
            <a:off x="6618600" y="979560"/>
            <a:ext cx="2786400" cy="892440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solidFill>
            <a:srgbClr val="156082"/>
          </a:solidFill>
          <a:ln>
            <a:solidFill>
              <a:srgbClr val="092a3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en-US" sz="1800" spc="-1" strike="noStrike">
              <a:solidFill>
                <a:schemeClr val="dk1"/>
              </a:solidFill>
              <a:latin typeface="Aptos"/>
            </a:endParaRPr>
          </a:p>
        </p:txBody>
      </p:sp>
      <p:sp>
        <p:nvSpPr>
          <p:cNvPr id="86" name="TextBox 27"/>
          <p:cNvSpPr/>
          <p:nvPr/>
        </p:nvSpPr>
        <p:spPr>
          <a:xfrm>
            <a:off x="6977880" y="457200"/>
            <a:ext cx="1552320" cy="36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anchor="t">
            <a:spAutoFit/>
          </a:bodyPr>
          <a:p>
            <a:pPr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INNER JOIN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Rectangle 31"/>
          <p:cNvSpPr/>
          <p:nvPr/>
        </p:nvSpPr>
        <p:spPr>
          <a:xfrm>
            <a:off x="9847440" y="2248200"/>
            <a:ext cx="590040" cy="530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Rectangle 33"/>
          <p:cNvSpPr/>
          <p:nvPr/>
        </p:nvSpPr>
        <p:spPr>
          <a:xfrm>
            <a:off x="9847440" y="2781720"/>
            <a:ext cx="590040" cy="530280"/>
          </a:xfrm>
          <a:prstGeom prst="rect">
            <a:avLst/>
          </a:prstGeom>
          <a:solidFill>
            <a:srgbClr val="ffff00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Rectangle 35"/>
          <p:cNvSpPr/>
          <p:nvPr/>
        </p:nvSpPr>
        <p:spPr>
          <a:xfrm>
            <a:off x="10439280" y="224388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X1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Rectangle 36"/>
          <p:cNvSpPr/>
          <p:nvPr/>
        </p:nvSpPr>
        <p:spPr>
          <a:xfrm>
            <a:off x="11039400" y="224388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Y1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Rectangle 37"/>
          <p:cNvSpPr/>
          <p:nvPr/>
        </p:nvSpPr>
        <p:spPr>
          <a:xfrm>
            <a:off x="10449000" y="278676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X2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Rectangle 38"/>
          <p:cNvSpPr/>
          <p:nvPr/>
        </p:nvSpPr>
        <p:spPr>
          <a:xfrm>
            <a:off x="11049120" y="2786760"/>
            <a:ext cx="599760" cy="5400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Y2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Rectangle 39"/>
          <p:cNvSpPr/>
          <p:nvPr/>
        </p:nvSpPr>
        <p:spPr>
          <a:xfrm rot="16200000">
            <a:off x="9524880" y="129168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Anahtar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Rectangle 40"/>
          <p:cNvSpPr/>
          <p:nvPr/>
        </p:nvSpPr>
        <p:spPr>
          <a:xfrm rot="16200000">
            <a:off x="10125000" y="130104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Değeer_X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Rectangle 43"/>
          <p:cNvSpPr/>
          <p:nvPr/>
        </p:nvSpPr>
        <p:spPr>
          <a:xfrm rot="16200000">
            <a:off x="10715760" y="1291680"/>
            <a:ext cx="1247400" cy="606600"/>
          </a:xfrm>
          <a:prstGeom prst="rect">
            <a:avLst/>
          </a:prstGeom>
          <a:solidFill>
            <a:srgbClr val="ffffff"/>
          </a:solidFill>
          <a:ln>
            <a:solidFill>
              <a:srgbClr val="156082"/>
            </a:solidFill>
          </a:ln>
          <a:effectLst>
            <a:reflection algn="bl" dir="5400000" dist="50800" endPos="54000" rotWithShape="0" stA="40000" sy="-100000"/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/>
        </p:style>
        <p:txBody>
          <a:bodyPr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en-US" sz="1800" spc="-1" strike="noStrike">
                <a:solidFill>
                  <a:schemeClr val="dk1"/>
                </a:solidFill>
                <a:latin typeface="Aptos"/>
              </a:rPr>
              <a:t>Değer_Y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 pitchFamily="0" charset="1"/>
        <a:ea typeface=""/>
        <a:cs typeface=""/>
      </a:majorFont>
      <a:minorFont>
        <a:latin typeface="Aptos" panose="020B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Application>LibreOffice/24.2.7.2$Linux_X86_64 LibreOffice_project/420$Build-2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2025-02-11T20:39:48Z</dcterms:created>
  <dc:creator/>
  <dc:description/>
  <dc:language>en-US</dc:language>
  <cp:lastModifiedBy/>
  <dcterms:modified xsi:type="dcterms:W3CDTF">2025-02-12T10:41:47Z</dcterms:modified>
  <cp:revision>118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</vt:i4>
  </property>
</Properties>
</file>