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61F0D-4FE5-99A3-07F5-01F5746AC012}" v="31" dt="2025-02-12T10:13:18.318"/>
    <p1510:client id="{5D0BEED3-E4FD-1B05-98F0-F1F19DE9B341}" v="48" dt="2025-02-12T10:09:20.377"/>
    <p1510:client id="{FDF17D85-ACB6-CF10-28C5-9B06476E36B0}" v="225" dt="2025-02-11T20:58:23.350"/>
    <p1510:client id="{FFBA96E2-6284-2131-DE3E-ADB5FAC763DC}" v="12" dt="2025-02-11T21:09:44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89B54-1901-5BB5-1816-FE3C39A1997E}"/>
              </a:ext>
            </a:extLst>
          </p:cNvPr>
          <p:cNvGrpSpPr/>
          <p:nvPr/>
        </p:nvGrpSpPr>
        <p:grpSpPr>
          <a:xfrm>
            <a:off x="238125" y="1642504"/>
            <a:ext cx="2172937" cy="1789216"/>
            <a:chOff x="1905000" y="1452004"/>
            <a:chExt cx="2172937" cy="17892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FFE920-4C1D-AB9A-0646-4F492AC9620A}"/>
                </a:ext>
              </a:extLst>
            </p:cNvPr>
            <p:cNvSpPr/>
            <p:nvPr/>
          </p:nvSpPr>
          <p:spPr>
            <a:xfrm rot="18900000">
              <a:off x="1905000" y="2072368"/>
              <a:ext cx="1228725" cy="49257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C3E29C-F17B-D7F4-9306-F438A7621482}"/>
                </a:ext>
              </a:extLst>
            </p:cNvPr>
            <p:cNvSpPr/>
            <p:nvPr/>
          </p:nvSpPr>
          <p:spPr>
            <a:xfrm rot="18900000">
              <a:off x="2226300" y="2413054"/>
              <a:ext cx="1238250" cy="49257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863890-EB99-A347-0D57-17425F63D9E7}"/>
                </a:ext>
              </a:extLst>
            </p:cNvPr>
            <p:cNvSpPr/>
            <p:nvPr/>
          </p:nvSpPr>
          <p:spPr>
            <a:xfrm rot="18900000">
              <a:off x="2590800" y="2748642"/>
              <a:ext cx="1228725" cy="49257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624837-5DED-477F-076D-87B03D4A837E}"/>
                </a:ext>
              </a:extLst>
            </p:cNvPr>
            <p:cNvSpPr/>
            <p:nvPr/>
          </p:nvSpPr>
          <p:spPr>
            <a:xfrm rot="18900000">
              <a:off x="2868263" y="1452004"/>
              <a:ext cx="504825" cy="4925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DE9908-2709-E063-CBA3-A39FB0DAF56A}"/>
                </a:ext>
              </a:extLst>
            </p:cNvPr>
            <p:cNvSpPr/>
            <p:nvPr/>
          </p:nvSpPr>
          <p:spPr>
            <a:xfrm rot="18900000">
              <a:off x="3220687" y="1823478"/>
              <a:ext cx="504825" cy="492578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69CFC5-CD62-89E3-255D-0C65E1F9953F}"/>
                </a:ext>
              </a:extLst>
            </p:cNvPr>
            <p:cNvSpPr/>
            <p:nvPr/>
          </p:nvSpPr>
          <p:spPr>
            <a:xfrm rot="18900000">
              <a:off x="3573112" y="2137803"/>
              <a:ext cx="504825" cy="4925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5EB9CB-E3BC-CA26-A854-E074420CD346}"/>
              </a:ext>
            </a:extLst>
          </p:cNvPr>
          <p:cNvGrpSpPr/>
          <p:nvPr/>
        </p:nvGrpSpPr>
        <p:grpSpPr>
          <a:xfrm>
            <a:off x="4427744" y="1537968"/>
            <a:ext cx="2108063" cy="1717820"/>
            <a:chOff x="6027944" y="2290443"/>
            <a:chExt cx="2108063" cy="17178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CD7EDE-17AB-1925-35F4-D342DA8E3AD4}"/>
                </a:ext>
              </a:extLst>
            </p:cNvPr>
            <p:cNvSpPr/>
            <p:nvPr/>
          </p:nvSpPr>
          <p:spPr>
            <a:xfrm rot="2220000">
              <a:off x="6878707" y="2792920"/>
              <a:ext cx="1257300" cy="464003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9384B7-0FD6-3AD2-5662-8AAFAC2317AC}"/>
                </a:ext>
              </a:extLst>
            </p:cNvPr>
            <p:cNvSpPr/>
            <p:nvPr/>
          </p:nvSpPr>
          <p:spPr>
            <a:xfrm rot="2220000">
              <a:off x="6612489" y="3185936"/>
              <a:ext cx="1228725" cy="483053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0367F9-2751-7852-4538-5D58FB310BF4}"/>
                </a:ext>
              </a:extLst>
            </p:cNvPr>
            <p:cNvSpPr/>
            <p:nvPr/>
          </p:nvSpPr>
          <p:spPr>
            <a:xfrm rot="2220000">
              <a:off x="6324500" y="3572835"/>
              <a:ext cx="1238250" cy="43542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X3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EE4B6F-91D8-DD22-42EF-B375DFF809F0}"/>
                </a:ext>
              </a:extLst>
            </p:cNvPr>
            <p:cNvSpPr/>
            <p:nvPr/>
          </p:nvSpPr>
          <p:spPr>
            <a:xfrm rot="2220000">
              <a:off x="6599448" y="2290443"/>
              <a:ext cx="504825" cy="4925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F8F43E-E4CE-D4E0-70B1-CEF084E1BBEB}"/>
                </a:ext>
              </a:extLst>
            </p:cNvPr>
            <p:cNvSpPr/>
            <p:nvPr/>
          </p:nvSpPr>
          <p:spPr>
            <a:xfrm rot="2220000">
              <a:off x="6318737" y="2653036"/>
              <a:ext cx="504825" cy="492578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E3E751-0562-236F-DCA7-F3ACA39EC915}"/>
                </a:ext>
              </a:extLst>
            </p:cNvPr>
            <p:cNvSpPr/>
            <p:nvPr/>
          </p:nvSpPr>
          <p:spPr>
            <a:xfrm rot="2220000">
              <a:off x="6027944" y="2998152"/>
              <a:ext cx="504825" cy="492578"/>
            </a:xfrm>
            <a:prstGeom prst="rect">
              <a:avLst/>
            </a:prstGeom>
            <a:solidFill>
              <a:srgbClr val="7030A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B40A78-C10D-3B2B-3221-916D45D3DBEC}"/>
              </a:ext>
            </a:extLst>
          </p:cNvPr>
          <p:cNvCxnSpPr/>
          <p:nvPr/>
        </p:nvCxnSpPr>
        <p:spPr>
          <a:xfrm flipV="1">
            <a:off x="1620611" y="812346"/>
            <a:ext cx="1110342" cy="842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293120-0356-1101-082F-006C74187A4A}"/>
              </a:ext>
            </a:extLst>
          </p:cNvPr>
          <p:cNvCxnSpPr>
            <a:cxnSpLocks/>
          </p:cNvCxnSpPr>
          <p:nvPr/>
        </p:nvCxnSpPr>
        <p:spPr>
          <a:xfrm flipH="1" flipV="1">
            <a:off x="3216728" y="840921"/>
            <a:ext cx="1851933" cy="775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46C46CD-82A2-E74F-CEEE-7A276D8747B7}"/>
              </a:ext>
            </a:extLst>
          </p:cNvPr>
          <p:cNvSpPr/>
          <p:nvPr/>
        </p:nvSpPr>
        <p:spPr>
          <a:xfrm>
            <a:off x="2763611" y="549728"/>
            <a:ext cx="424542" cy="3701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4CF8C0-920F-A0F0-61D3-5819D914D32C}"/>
              </a:ext>
            </a:extLst>
          </p:cNvPr>
          <p:cNvCxnSpPr>
            <a:cxnSpLocks/>
          </p:cNvCxnSpPr>
          <p:nvPr/>
        </p:nvCxnSpPr>
        <p:spPr>
          <a:xfrm flipV="1">
            <a:off x="2049236" y="1326696"/>
            <a:ext cx="776967" cy="689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11B7C5-E9CF-3E69-CF07-4CCFE17392C8}"/>
              </a:ext>
            </a:extLst>
          </p:cNvPr>
          <p:cNvCxnSpPr>
            <a:cxnSpLocks/>
          </p:cNvCxnSpPr>
          <p:nvPr/>
        </p:nvCxnSpPr>
        <p:spPr>
          <a:xfrm flipH="1" flipV="1">
            <a:off x="3302453" y="1364796"/>
            <a:ext cx="1470933" cy="61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D33A7A5-8CF6-E46D-1123-2A7DE4A7B45D}"/>
              </a:ext>
            </a:extLst>
          </p:cNvPr>
          <p:cNvSpPr/>
          <p:nvPr/>
        </p:nvSpPr>
        <p:spPr>
          <a:xfrm>
            <a:off x="2858861" y="1102178"/>
            <a:ext cx="424542" cy="3701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E94AA817-5295-9DD1-9EE1-51C5E5A6E2A3}"/>
              </a:ext>
            </a:extLst>
          </p:cNvPr>
          <p:cNvSpPr/>
          <p:nvPr/>
        </p:nvSpPr>
        <p:spPr>
          <a:xfrm>
            <a:off x="6618514" y="979714"/>
            <a:ext cx="2786742" cy="89262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0E1AC-F182-0F01-1CB9-21796B49A37A}"/>
              </a:ext>
            </a:extLst>
          </p:cNvPr>
          <p:cNvSpPr txBox="1"/>
          <p:nvPr/>
        </p:nvSpPr>
        <p:spPr>
          <a:xfrm>
            <a:off x="6977742" y="457200"/>
            <a:ext cx="1552575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LEFT JOIN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71F32D-41E7-FF03-2280-1AC0118BAA59}"/>
              </a:ext>
            </a:extLst>
          </p:cNvPr>
          <p:cNvSpPr/>
          <p:nvPr/>
        </p:nvSpPr>
        <p:spPr>
          <a:xfrm>
            <a:off x="9847537" y="2248257"/>
            <a:ext cx="590550" cy="530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3A7207-CAC6-60C5-EAC1-3AC9A2A14249}"/>
              </a:ext>
            </a:extLst>
          </p:cNvPr>
          <p:cNvSpPr/>
          <p:nvPr/>
        </p:nvSpPr>
        <p:spPr>
          <a:xfrm>
            <a:off x="9847536" y="2781656"/>
            <a:ext cx="590550" cy="530678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1274C8-6241-6AB3-889B-27A5B9EA3964}"/>
              </a:ext>
            </a:extLst>
          </p:cNvPr>
          <p:cNvSpPr/>
          <p:nvPr/>
        </p:nvSpPr>
        <p:spPr>
          <a:xfrm>
            <a:off x="10439400" y="2243818"/>
            <a:ext cx="600075" cy="5402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30C3D9-BE9C-3F34-63D6-2D4204D6404D}"/>
              </a:ext>
            </a:extLst>
          </p:cNvPr>
          <p:cNvSpPr/>
          <p:nvPr/>
        </p:nvSpPr>
        <p:spPr>
          <a:xfrm>
            <a:off x="11039474" y="2243817"/>
            <a:ext cx="600075" cy="5402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BA637C-A63B-E7D7-F6D3-CB52F37E5688}"/>
              </a:ext>
            </a:extLst>
          </p:cNvPr>
          <p:cNvSpPr/>
          <p:nvPr/>
        </p:nvSpPr>
        <p:spPr>
          <a:xfrm>
            <a:off x="10448924" y="2786742"/>
            <a:ext cx="600075" cy="5402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589B10-2626-DE64-9D44-3209785F9CB6}"/>
              </a:ext>
            </a:extLst>
          </p:cNvPr>
          <p:cNvSpPr/>
          <p:nvPr/>
        </p:nvSpPr>
        <p:spPr>
          <a:xfrm>
            <a:off x="11048999" y="2786742"/>
            <a:ext cx="600075" cy="5402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34E868-F583-7232-B392-1C8C5BC12CDA}"/>
              </a:ext>
            </a:extLst>
          </p:cNvPr>
          <p:cNvSpPr/>
          <p:nvPr/>
        </p:nvSpPr>
        <p:spPr>
          <a:xfrm rot="16200000">
            <a:off x="9525000" y="1291317"/>
            <a:ext cx="1247775" cy="606878"/>
          </a:xfrm>
          <a:prstGeom prst="rect">
            <a:avLst/>
          </a:prstGeom>
          <a:ln/>
          <a:effectLst>
            <a:reflection stA="40000" endPos="54000" dist="508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Anahtar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C4FA90-243B-476C-F1C1-B61BB6A33C24}"/>
              </a:ext>
            </a:extLst>
          </p:cNvPr>
          <p:cNvSpPr/>
          <p:nvPr/>
        </p:nvSpPr>
        <p:spPr>
          <a:xfrm rot="16200000">
            <a:off x="10125074" y="1300842"/>
            <a:ext cx="1247775" cy="606878"/>
          </a:xfrm>
          <a:prstGeom prst="rect">
            <a:avLst/>
          </a:prstGeom>
          <a:ln/>
          <a:effectLst>
            <a:reflection stA="40000" endPos="54000" dist="508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Değeer_X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48BCCF-B4DF-7CB1-A96C-CA29FC837D8A}"/>
              </a:ext>
            </a:extLst>
          </p:cNvPr>
          <p:cNvSpPr/>
          <p:nvPr/>
        </p:nvSpPr>
        <p:spPr>
          <a:xfrm rot="16200000">
            <a:off x="10715624" y="1291317"/>
            <a:ext cx="1247775" cy="606878"/>
          </a:xfrm>
          <a:prstGeom prst="rect">
            <a:avLst/>
          </a:prstGeom>
          <a:ln/>
          <a:effectLst>
            <a:reflection stA="40000" endPos="54000" dist="508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Değer_Y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C7BA4F-F62F-D061-5C18-4FDEEFC2AF8C}"/>
              </a:ext>
            </a:extLst>
          </p:cNvPr>
          <p:cNvSpPr/>
          <p:nvPr/>
        </p:nvSpPr>
        <p:spPr>
          <a:xfrm rot="2220000">
            <a:off x="4459165" y="3181527"/>
            <a:ext cx="1238250" cy="4354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6CE9EB-29E2-F79D-B014-F15C00A13EFB}"/>
              </a:ext>
            </a:extLst>
          </p:cNvPr>
          <p:cNvSpPr/>
          <p:nvPr/>
        </p:nvSpPr>
        <p:spPr>
          <a:xfrm rot="2220000">
            <a:off x="4131295" y="2638159"/>
            <a:ext cx="504825" cy="492578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EC7E2A-3131-DEB3-733F-07590386A499}"/>
              </a:ext>
            </a:extLst>
          </p:cNvPr>
          <p:cNvCxnSpPr/>
          <p:nvPr/>
        </p:nvCxnSpPr>
        <p:spPr>
          <a:xfrm flipV="1">
            <a:off x="2442576" y="2014603"/>
            <a:ext cx="490601" cy="469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221D0C-5BF7-762C-B11F-10C4E088029F}"/>
              </a:ext>
            </a:extLst>
          </p:cNvPr>
          <p:cNvCxnSpPr>
            <a:cxnSpLocks/>
          </p:cNvCxnSpPr>
          <p:nvPr/>
        </p:nvCxnSpPr>
        <p:spPr>
          <a:xfrm flipH="1" flipV="1">
            <a:off x="3308956" y="2129424"/>
            <a:ext cx="918576" cy="584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2AB70A-F0C6-509E-ED49-440CCAB5FDA6}"/>
              </a:ext>
            </a:extLst>
          </p:cNvPr>
          <p:cNvSpPr/>
          <p:nvPr/>
        </p:nvSpPr>
        <p:spPr>
          <a:xfrm>
            <a:off x="2869298" y="1853739"/>
            <a:ext cx="424542" cy="3701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33A7A5-8CF6-E46D-1123-2A7DE4A7B45D}"/>
              </a:ext>
            </a:extLst>
          </p:cNvPr>
          <p:cNvSpPr/>
          <p:nvPr/>
        </p:nvSpPr>
        <p:spPr>
          <a:xfrm>
            <a:off x="2858861" y="1102178"/>
            <a:ext cx="424542" cy="3701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0DDF87-284A-CA27-5161-7221EEE7B6CC}"/>
              </a:ext>
            </a:extLst>
          </p:cNvPr>
          <p:cNvSpPr/>
          <p:nvPr/>
        </p:nvSpPr>
        <p:spPr>
          <a:xfrm>
            <a:off x="2858861" y="1102178"/>
            <a:ext cx="424542" cy="3701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60026F-55CF-F16A-69B2-052913A78399}"/>
              </a:ext>
            </a:extLst>
          </p:cNvPr>
          <p:cNvSpPr/>
          <p:nvPr/>
        </p:nvSpPr>
        <p:spPr>
          <a:xfrm>
            <a:off x="9847536" y="3315056"/>
            <a:ext cx="590550" cy="5306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32802B-5FD1-F2AF-D95F-B7D06742BF2D}"/>
              </a:ext>
            </a:extLst>
          </p:cNvPr>
          <p:cNvSpPr/>
          <p:nvPr/>
        </p:nvSpPr>
        <p:spPr>
          <a:xfrm>
            <a:off x="10448924" y="3310617"/>
            <a:ext cx="600075" cy="5402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E12C4A-1BFD-75E5-E3F5-5928B48CDB06}"/>
              </a:ext>
            </a:extLst>
          </p:cNvPr>
          <p:cNvSpPr/>
          <p:nvPr/>
        </p:nvSpPr>
        <p:spPr>
          <a:xfrm>
            <a:off x="11048999" y="3320142"/>
            <a:ext cx="590550" cy="5402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162</cp:revision>
  <dcterms:created xsi:type="dcterms:W3CDTF">2025-02-11T20:39:48Z</dcterms:created>
  <dcterms:modified xsi:type="dcterms:W3CDTF">2025-02-12T10:13:25Z</dcterms:modified>
</cp:coreProperties>
</file>