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7772400" cy="201168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71640" y="3292200"/>
            <a:ext cx="5829120" cy="700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8440" y="4707000"/>
            <a:ext cx="6994800" cy="1166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F814DE-B136-4100-91C9-72FC2628F2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ACBA50D-512B-446F-B9B5-5C7E0C13B5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B2F1B1C1-C2B0-44E2-BA9D-D800032FF1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078365-CF94-46FF-ADCB-409C55BD64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BDA247-CC0A-4CB6-974A-4863C72CB3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71640" y="3292200"/>
            <a:ext cx="5829120" cy="700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88440" y="4707000"/>
            <a:ext cx="6994800" cy="1166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01E2B02-F5F7-48EF-A445-00A4A2EB9B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863B26E-F6E5-40A1-A2CD-B042E923E4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71640" y="3292200"/>
            <a:ext cx="5829120" cy="700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88440" y="4707000"/>
            <a:ext cx="3413160" cy="1166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972600" y="4707000"/>
            <a:ext cx="3413160" cy="1166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044F21D-3BC0-4862-B621-CD0C675FC1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45F1EB7-0BDA-4C60-898F-ECFAE62E96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71640" y="3292200"/>
            <a:ext cx="5829120" cy="700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7D7B8FE-107F-4BBA-B42A-134726273E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192FF7D-047C-445F-BAB6-2B6F596EA9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71640" y="3292200"/>
            <a:ext cx="5829120" cy="700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382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8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53424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2574720" y="18645120"/>
            <a:ext cx="262296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548928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06C8A60-621A-4AAC-AC77-36C4200FCD8C}" type="slidenum"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88440" y="4707000"/>
            <a:ext cx="6994800" cy="1166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35320" y="1341000"/>
            <a:ext cx="2506320" cy="469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04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204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304440" y="2896560"/>
            <a:ext cx="3934440" cy="1429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4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04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79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179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3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153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8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8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28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35320" y="6035040"/>
            <a:ext cx="2506320" cy="111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2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0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53424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2574720" y="18645120"/>
            <a:ext cx="262296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548928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1298819-4B68-4105-978F-06F009E20763}" type="slidenum"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35320" y="1341000"/>
            <a:ext cx="2506320" cy="469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04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204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304440" y="2896560"/>
            <a:ext cx="3934440" cy="1429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40" spc="-1" strike="noStrike">
                <a:solidFill>
                  <a:schemeClr val="dk1"/>
                </a:solidFill>
                <a:latin typeface="Aptos"/>
              </a:rPr>
              <a:t>Click icon to add picture</a:t>
            </a:r>
            <a:endParaRPr b="0" lang="en-US" sz="204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35320" y="6035040"/>
            <a:ext cx="2506320" cy="1118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2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0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53424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2574720" y="18645120"/>
            <a:ext cx="262296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548928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B265AF6-08B9-4332-B39C-ABE27B6E5832}" type="slidenum"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34240" y="1071000"/>
            <a:ext cx="6703200" cy="388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240" y="5355000"/>
            <a:ext cx="6703200" cy="1276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53424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2574720" y="18645120"/>
            <a:ext cx="262296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548928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6B5476D-C82F-4D71-8F16-6B6432953FED}" type="slidenum"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562000" y="1071000"/>
            <a:ext cx="1675440" cy="1704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34240" y="1071000"/>
            <a:ext cx="4930200" cy="1704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53424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2574720" y="18645120"/>
            <a:ext cx="262296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548928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55487D9-9E35-4F10-89E1-8C90928C84D8}" type="slidenum"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4240" y="1071000"/>
            <a:ext cx="6703200" cy="388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34240" y="5355000"/>
            <a:ext cx="6703200" cy="1276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53424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2574720" y="18645120"/>
            <a:ext cx="262296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548928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39A915-6421-4A6F-9DA5-B29EB2A799EC}" type="slidenum"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0280" y="5015160"/>
            <a:ext cx="6703200" cy="836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82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82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30280" y="13462560"/>
            <a:ext cx="6703200" cy="440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3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b="0" lang="en-US" sz="153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53424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2574720" y="18645120"/>
            <a:ext cx="262296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548928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3E7232-2C50-4385-9BCD-8D44B70A8D19}" type="slidenum"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34240" y="1071000"/>
            <a:ext cx="6703200" cy="388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5355000"/>
            <a:ext cx="3303000" cy="1276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934800" y="5355000"/>
            <a:ext cx="3303000" cy="1276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53424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2574720" y="18645120"/>
            <a:ext cx="262296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548928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DC6237-3A5B-4A7E-978E-068BC838ECB2}" type="slidenum"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5320" y="1071000"/>
            <a:ext cx="6703200" cy="388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35320" y="4931280"/>
            <a:ext cx="3287880" cy="241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53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53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35320" y="7348320"/>
            <a:ext cx="3287880" cy="1080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934800" y="4931280"/>
            <a:ext cx="3304080" cy="241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53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53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934800" y="7348320"/>
            <a:ext cx="3304080" cy="1080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53424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2574720" y="18645120"/>
            <a:ext cx="262296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548928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919251-AFBA-4DE4-A4CE-84DA5EF89FD8}" type="slidenum"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240" y="1071000"/>
            <a:ext cx="6703200" cy="388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53424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2574720" y="18645120"/>
            <a:ext cx="262296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548928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646161F-B05C-4A8E-9E8C-9E300A410C71}" type="slidenum"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53424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2574720" y="18645120"/>
            <a:ext cx="262296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5489280" y="18645120"/>
            <a:ext cx="1748520" cy="107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03CF4D7-2953-4554-8F9F-4635BF6F4F77}" type="slidenum">
              <a:rPr b="0" lang="en-US" sz="77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7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7"/>
          <p:cNvSpPr/>
          <p:nvPr/>
        </p:nvSpPr>
        <p:spPr>
          <a:xfrm>
            <a:off x="1060920" y="6366960"/>
            <a:ext cx="5517360" cy="9617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cxnSp>
        <p:nvCxnSpPr>
          <p:cNvPr id="67" name="Straight Arrow Connector 31"/>
          <p:cNvCxnSpPr/>
          <p:nvPr/>
        </p:nvCxnSpPr>
        <p:spPr>
          <a:xfrm flipV="1">
            <a:off x="3739680" y="10252080"/>
            <a:ext cx="7200" cy="445320"/>
          </a:xfrm>
          <a:prstGeom prst="straightConnector1">
            <a:avLst/>
          </a:prstGeom>
          <a:ln w="57150">
            <a:solidFill>
              <a:srgbClr val="156082"/>
            </a:solidFill>
            <a:tailEnd len="med" type="triangle" w="med"/>
          </a:ln>
        </p:spPr>
      </p:cxnSp>
      <p:sp>
        <p:nvSpPr>
          <p:cNvPr id="68" name="Rectangle: Rounded Corners 5"/>
          <p:cNvSpPr/>
          <p:nvPr/>
        </p:nvSpPr>
        <p:spPr>
          <a:xfrm>
            <a:off x="2251440" y="18331920"/>
            <a:ext cx="2968920" cy="72864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092a38"/>
            </a:solidFill>
          </a:ln>
          <a:effectLst>
            <a:outerShdw blurRad="63360" dir="2700000" dist="37674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8320" rIns="58320" tIns="29160" bIns="291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20" spc="-1" strike="noStrike">
                <a:solidFill>
                  <a:schemeClr val="dk1"/>
                </a:solidFill>
                <a:latin typeface="Aptos"/>
              </a:rPr>
              <a:t>Tokenized Text</a:t>
            </a:r>
            <a:endParaRPr b="0" lang="en-US" sz="1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tangle: Rounded Corners 6"/>
          <p:cNvSpPr/>
          <p:nvPr/>
        </p:nvSpPr>
        <p:spPr>
          <a:xfrm>
            <a:off x="2251440" y="17187840"/>
            <a:ext cx="2965320" cy="74772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092a38"/>
            </a:solidFill>
          </a:ln>
          <a:effectLst>
            <a:outerShdw blurRad="63360" dir="2700000" dist="37674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8320" rIns="58320" tIns="29160" bIns="291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20" spc="-1" strike="noStrike">
                <a:solidFill>
                  <a:schemeClr val="dk1"/>
                </a:solidFill>
                <a:latin typeface="Aptos"/>
              </a:rPr>
              <a:t>Token Embedding Layer</a:t>
            </a:r>
            <a:endParaRPr b="0" lang="en-US" sz="1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Rectangle: Rounded Corners 7"/>
          <p:cNvSpPr/>
          <p:nvPr/>
        </p:nvSpPr>
        <p:spPr>
          <a:xfrm>
            <a:off x="2251440" y="16043760"/>
            <a:ext cx="2955600" cy="74088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092a38"/>
            </a:solidFill>
          </a:ln>
          <a:effectLst>
            <a:outerShdw blurRad="63360" dir="2700000" dist="37674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8320" rIns="58320" tIns="29160" bIns="291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20" spc="-1" strike="noStrike">
                <a:solidFill>
                  <a:schemeClr val="dk1"/>
                </a:solidFill>
                <a:latin typeface="Aptos"/>
              </a:rPr>
              <a:t>Positional Embedding Layer</a:t>
            </a:r>
            <a:endParaRPr b="0" lang="en-US" sz="1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Rectangle: Rounded Corners 8"/>
          <p:cNvSpPr/>
          <p:nvPr/>
        </p:nvSpPr>
        <p:spPr>
          <a:xfrm>
            <a:off x="2251440" y="14700600"/>
            <a:ext cx="2963160" cy="74412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092a38"/>
            </a:solidFill>
          </a:ln>
          <a:effectLst>
            <a:outerShdw blurRad="63360" dir="2700000" dist="37674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8320" rIns="58320" tIns="29160" bIns="291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20" spc="-1" strike="noStrike">
                <a:solidFill>
                  <a:schemeClr val="dk1"/>
                </a:solidFill>
                <a:latin typeface="Aptos"/>
              </a:rPr>
              <a:t>Dropout 1</a:t>
            </a:r>
            <a:endParaRPr b="0" lang="en-US" sz="1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Rectangle: Rounded Corners 9"/>
          <p:cNvSpPr/>
          <p:nvPr/>
        </p:nvSpPr>
        <p:spPr>
          <a:xfrm>
            <a:off x="2251440" y="13722120"/>
            <a:ext cx="2968200" cy="58788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092a38"/>
            </a:solidFill>
          </a:ln>
          <a:effectLst>
            <a:outerShdw blurRad="63360" dir="2700000" dist="37674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8320" rIns="58320" tIns="29160" bIns="291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20" spc="-1" strike="noStrike">
                <a:solidFill>
                  <a:schemeClr val="dk1"/>
                </a:solidFill>
                <a:latin typeface="Aptos"/>
              </a:rPr>
              <a:t>Layer Normalization 1</a:t>
            </a:r>
            <a:endParaRPr b="0" lang="en-US" sz="1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ctangle: Rounded Corners 10"/>
          <p:cNvSpPr/>
          <p:nvPr/>
        </p:nvSpPr>
        <p:spPr>
          <a:xfrm>
            <a:off x="2251440" y="12611160"/>
            <a:ext cx="2967120" cy="70488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92a38"/>
            </a:solidFill>
          </a:ln>
          <a:effectLst>
            <a:outerShdw blurRad="63360" dir="2700000" dist="37674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8320" rIns="58320" tIns="29160" bIns="291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20" spc="-1" strike="noStrike">
                <a:solidFill>
                  <a:schemeClr val="dk1"/>
                </a:solidFill>
                <a:latin typeface="Aptos"/>
              </a:rPr>
              <a:t>Masked Multi-head Attention</a:t>
            </a:r>
            <a:endParaRPr b="0" lang="en-US" sz="1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ctangle: Rounded Corners 11"/>
          <p:cNvSpPr/>
          <p:nvPr/>
        </p:nvSpPr>
        <p:spPr>
          <a:xfrm>
            <a:off x="2268000" y="11499840"/>
            <a:ext cx="2963160" cy="74412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092a38"/>
            </a:solidFill>
          </a:ln>
          <a:effectLst>
            <a:outerShdw blurRad="63360" dir="2700000" dist="37674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8320" rIns="58320" tIns="29160" bIns="291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20" spc="-1" strike="noStrike">
                <a:solidFill>
                  <a:schemeClr val="dk1"/>
                </a:solidFill>
                <a:latin typeface="Aptos"/>
              </a:rPr>
              <a:t>Dropout 2</a:t>
            </a:r>
            <a:endParaRPr b="0" lang="en-US" sz="16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Oval 12"/>
          <p:cNvSpPr/>
          <p:nvPr/>
        </p:nvSpPr>
        <p:spPr>
          <a:xfrm>
            <a:off x="3491640" y="10620720"/>
            <a:ext cx="494640" cy="478440"/>
          </a:xfrm>
          <a:prstGeom prst="ellipse">
            <a:avLst/>
          </a:prstGeom>
          <a:solidFill>
            <a:schemeClr val="bg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74160" rIns="74160" tIns="37080" bIns="370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910" spc="-1" strike="noStrike">
                <a:solidFill>
                  <a:schemeClr val="dk1"/>
                </a:solidFill>
                <a:latin typeface="Aptos"/>
              </a:rPr>
              <a:t>+</a:t>
            </a:r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ctangle: Rounded Corners 13"/>
          <p:cNvSpPr/>
          <p:nvPr/>
        </p:nvSpPr>
        <p:spPr>
          <a:xfrm>
            <a:off x="2251440" y="9509760"/>
            <a:ext cx="2963160" cy="74412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092a38"/>
            </a:solidFill>
          </a:ln>
          <a:effectLst>
            <a:outerShdw blurRad="63360" dir="2700000" dist="37674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8320" rIns="58320" tIns="29160" bIns="291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Layer Normalization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ctangle: Rounded Corners 14"/>
          <p:cNvSpPr/>
          <p:nvPr/>
        </p:nvSpPr>
        <p:spPr>
          <a:xfrm>
            <a:off x="2268000" y="8398800"/>
            <a:ext cx="2963160" cy="74412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092a38"/>
            </a:solidFill>
          </a:ln>
          <a:effectLst>
            <a:outerShdw blurRad="63360" dir="2700000" dist="37674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8320" rIns="58320" tIns="29160" bIns="291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Feed Forward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ectangle: Rounded Corners 15"/>
          <p:cNvSpPr/>
          <p:nvPr/>
        </p:nvSpPr>
        <p:spPr>
          <a:xfrm>
            <a:off x="2251440" y="7254360"/>
            <a:ext cx="2963160" cy="74412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092a38"/>
            </a:solidFill>
          </a:ln>
          <a:effectLst>
            <a:outerShdw blurRad="63360" dir="2700000" dist="37674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8320" rIns="58320" tIns="29160" bIns="291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Dropout 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Oval 16"/>
          <p:cNvSpPr/>
          <p:nvPr/>
        </p:nvSpPr>
        <p:spPr>
          <a:xfrm>
            <a:off x="3491640" y="6408720"/>
            <a:ext cx="494640" cy="478440"/>
          </a:xfrm>
          <a:prstGeom prst="ellipse">
            <a:avLst/>
          </a:prstGeom>
          <a:solidFill>
            <a:schemeClr val="bg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74160" rIns="74160" tIns="37080" bIns="370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910" spc="-1" strike="noStrike">
                <a:solidFill>
                  <a:schemeClr val="dk1"/>
                </a:solidFill>
                <a:latin typeface="Aptos"/>
              </a:rPr>
              <a:t>+</a:t>
            </a:r>
            <a:endParaRPr b="0" lang="en-US" sz="29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Rectangle: Rounded Corners 18"/>
          <p:cNvSpPr/>
          <p:nvPr/>
        </p:nvSpPr>
        <p:spPr>
          <a:xfrm>
            <a:off x="2268000" y="5002560"/>
            <a:ext cx="2963160" cy="74412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092a38"/>
            </a:solidFill>
          </a:ln>
          <a:effectLst>
            <a:outerShdw blurRad="63360" dir="2700000" dist="37674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8320" rIns="58320" tIns="29160" bIns="291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Layer Normalization Final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Rectangle: Rounded Corners 19"/>
          <p:cNvSpPr/>
          <p:nvPr/>
        </p:nvSpPr>
        <p:spPr>
          <a:xfrm>
            <a:off x="2268000" y="3776400"/>
            <a:ext cx="2963160" cy="744120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>
            <a:solidFill>
              <a:srgbClr val="092a38"/>
            </a:solidFill>
          </a:ln>
          <a:effectLst>
            <a:outerShdw blurRad="63360" dir="2700000" dist="37674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8320" rIns="58320" tIns="29160" bIns="2916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Linear Output Layer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Rectangle 21"/>
          <p:cNvSpPr/>
          <p:nvPr/>
        </p:nvSpPr>
        <p:spPr>
          <a:xfrm>
            <a:off x="1788480" y="19385280"/>
            <a:ext cx="3892320" cy="626760"/>
          </a:xfrm>
          <a:prstGeom prst="rect">
            <a:avLst/>
          </a:prstGeom>
          <a:solidFill>
            <a:schemeClr val="bg1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Hello to LLMs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3" name="Straight Arrow Connector 23"/>
          <p:cNvCxnSpPr/>
          <p:nvPr/>
        </p:nvCxnSpPr>
        <p:spPr>
          <a:xfrm flipV="1">
            <a:off x="3739680" y="19002240"/>
            <a:ext cx="7200" cy="378360"/>
          </a:xfrm>
          <a:prstGeom prst="straightConnector1">
            <a:avLst/>
          </a:prstGeom>
          <a:ln w="57150">
            <a:solidFill>
              <a:srgbClr val="156082"/>
            </a:solidFill>
            <a:tailEnd len="med" type="triangle" w="med"/>
          </a:ln>
        </p:spPr>
      </p:cxnSp>
      <p:cxnSp>
        <p:nvCxnSpPr>
          <p:cNvPr id="84" name="Straight Arrow Connector 24"/>
          <p:cNvCxnSpPr/>
          <p:nvPr/>
        </p:nvCxnSpPr>
        <p:spPr>
          <a:xfrm flipV="1">
            <a:off x="3739680" y="17941680"/>
            <a:ext cx="7200" cy="378360"/>
          </a:xfrm>
          <a:prstGeom prst="straightConnector1">
            <a:avLst/>
          </a:prstGeom>
          <a:ln w="57150">
            <a:solidFill>
              <a:srgbClr val="156082"/>
            </a:solidFill>
            <a:tailEnd len="med" type="triangle" w="med"/>
          </a:ln>
        </p:spPr>
      </p:cxnSp>
      <p:cxnSp>
        <p:nvCxnSpPr>
          <p:cNvPr id="85" name="Straight Arrow Connector 25"/>
          <p:cNvCxnSpPr/>
          <p:nvPr/>
        </p:nvCxnSpPr>
        <p:spPr>
          <a:xfrm flipV="1">
            <a:off x="3739680" y="16781760"/>
            <a:ext cx="7200" cy="378360"/>
          </a:xfrm>
          <a:prstGeom prst="straightConnector1">
            <a:avLst/>
          </a:prstGeom>
          <a:ln w="57150">
            <a:solidFill>
              <a:srgbClr val="156082"/>
            </a:solidFill>
            <a:tailEnd len="med" type="triangle" w="med"/>
          </a:ln>
        </p:spPr>
      </p:cxnSp>
      <p:cxnSp>
        <p:nvCxnSpPr>
          <p:cNvPr id="86" name="Straight Arrow Connector 26"/>
          <p:cNvCxnSpPr/>
          <p:nvPr/>
        </p:nvCxnSpPr>
        <p:spPr>
          <a:xfrm flipV="1">
            <a:off x="3723120" y="15422760"/>
            <a:ext cx="7200" cy="577440"/>
          </a:xfrm>
          <a:prstGeom prst="straightConnector1">
            <a:avLst/>
          </a:prstGeom>
          <a:ln w="57150">
            <a:solidFill>
              <a:srgbClr val="156082"/>
            </a:solidFill>
            <a:tailEnd len="med" type="triangle" w="med"/>
          </a:ln>
        </p:spPr>
      </p:cxnSp>
      <p:cxnSp>
        <p:nvCxnSpPr>
          <p:cNvPr id="87" name="Straight Arrow Connector 27"/>
          <p:cNvCxnSpPr/>
          <p:nvPr/>
        </p:nvCxnSpPr>
        <p:spPr>
          <a:xfrm flipV="1">
            <a:off x="3739680" y="14329080"/>
            <a:ext cx="7200" cy="378720"/>
          </a:xfrm>
          <a:prstGeom prst="straightConnector1">
            <a:avLst/>
          </a:prstGeom>
          <a:ln w="57150">
            <a:solidFill>
              <a:srgbClr val="156082"/>
            </a:solidFill>
            <a:tailEnd len="med" type="triangle" w="med"/>
          </a:ln>
        </p:spPr>
      </p:cxnSp>
      <p:cxnSp>
        <p:nvCxnSpPr>
          <p:cNvPr id="88" name="Straight Arrow Connector 28"/>
          <p:cNvCxnSpPr/>
          <p:nvPr/>
        </p:nvCxnSpPr>
        <p:spPr>
          <a:xfrm flipV="1">
            <a:off x="3739680" y="13334760"/>
            <a:ext cx="7200" cy="378720"/>
          </a:xfrm>
          <a:prstGeom prst="straightConnector1">
            <a:avLst/>
          </a:prstGeom>
          <a:ln w="57150">
            <a:solidFill>
              <a:srgbClr val="156082"/>
            </a:solidFill>
            <a:tailEnd len="med" type="triangle" w="med"/>
          </a:ln>
        </p:spPr>
      </p:cxnSp>
      <p:cxnSp>
        <p:nvCxnSpPr>
          <p:cNvPr id="89" name="Straight Arrow Connector 29"/>
          <p:cNvCxnSpPr/>
          <p:nvPr/>
        </p:nvCxnSpPr>
        <p:spPr>
          <a:xfrm flipV="1">
            <a:off x="3739680" y="12241080"/>
            <a:ext cx="7200" cy="378720"/>
          </a:xfrm>
          <a:prstGeom prst="straightConnector1">
            <a:avLst/>
          </a:prstGeom>
          <a:ln w="57150">
            <a:solidFill>
              <a:srgbClr val="156082"/>
            </a:solidFill>
            <a:tailEnd len="med" type="triangle" w="med"/>
          </a:ln>
        </p:spPr>
      </p:cxnSp>
      <p:cxnSp>
        <p:nvCxnSpPr>
          <p:cNvPr id="90" name="Straight Arrow Connector 30"/>
          <p:cNvCxnSpPr/>
          <p:nvPr/>
        </p:nvCxnSpPr>
        <p:spPr>
          <a:xfrm flipV="1">
            <a:off x="3723120" y="11081160"/>
            <a:ext cx="7200" cy="378720"/>
          </a:xfrm>
          <a:prstGeom prst="straightConnector1">
            <a:avLst/>
          </a:prstGeom>
          <a:ln w="57150">
            <a:solidFill>
              <a:srgbClr val="156082"/>
            </a:solidFill>
            <a:tailEnd len="med" type="triangle" w="med"/>
          </a:ln>
        </p:spPr>
      </p:cxnSp>
      <p:cxnSp>
        <p:nvCxnSpPr>
          <p:cNvPr id="91" name="Straight Arrow Connector 32"/>
          <p:cNvCxnSpPr/>
          <p:nvPr/>
        </p:nvCxnSpPr>
        <p:spPr>
          <a:xfrm flipV="1">
            <a:off x="3739680" y="9126000"/>
            <a:ext cx="7200" cy="378360"/>
          </a:xfrm>
          <a:prstGeom prst="straightConnector1">
            <a:avLst/>
          </a:prstGeom>
          <a:ln w="57150">
            <a:solidFill>
              <a:srgbClr val="156082"/>
            </a:solidFill>
            <a:tailEnd len="med" type="triangle" w="med"/>
          </a:ln>
        </p:spPr>
      </p:cxnSp>
      <p:cxnSp>
        <p:nvCxnSpPr>
          <p:cNvPr id="92" name="Straight Arrow Connector 33"/>
          <p:cNvCxnSpPr/>
          <p:nvPr/>
        </p:nvCxnSpPr>
        <p:spPr>
          <a:xfrm flipV="1">
            <a:off x="3739680" y="7999200"/>
            <a:ext cx="7200" cy="378360"/>
          </a:xfrm>
          <a:prstGeom prst="straightConnector1">
            <a:avLst/>
          </a:prstGeom>
          <a:ln w="57150">
            <a:solidFill>
              <a:srgbClr val="156082"/>
            </a:solidFill>
            <a:tailEnd len="med" type="triangle" w="med"/>
          </a:ln>
        </p:spPr>
      </p:cxnSp>
      <p:cxnSp>
        <p:nvCxnSpPr>
          <p:cNvPr id="93" name="Straight Arrow Connector 34"/>
          <p:cNvCxnSpPr/>
          <p:nvPr/>
        </p:nvCxnSpPr>
        <p:spPr>
          <a:xfrm flipV="1">
            <a:off x="3739680" y="6872400"/>
            <a:ext cx="7200" cy="378360"/>
          </a:xfrm>
          <a:prstGeom prst="straightConnector1">
            <a:avLst/>
          </a:prstGeom>
          <a:ln w="57150">
            <a:solidFill>
              <a:srgbClr val="156082"/>
            </a:solidFill>
            <a:tailEnd len="med" type="triangle" w="med"/>
          </a:ln>
        </p:spPr>
      </p:cxnSp>
      <p:cxnSp>
        <p:nvCxnSpPr>
          <p:cNvPr id="94" name="Straight Arrow Connector 35"/>
          <p:cNvCxnSpPr/>
          <p:nvPr/>
        </p:nvCxnSpPr>
        <p:spPr>
          <a:xfrm flipV="1">
            <a:off x="3723120" y="5712480"/>
            <a:ext cx="7200" cy="709920"/>
          </a:xfrm>
          <a:prstGeom prst="straightConnector1">
            <a:avLst/>
          </a:prstGeom>
          <a:ln w="57150">
            <a:solidFill>
              <a:srgbClr val="156082"/>
            </a:solidFill>
            <a:tailEnd len="med" type="triangle" w="med"/>
          </a:ln>
        </p:spPr>
      </p:cxnSp>
      <p:cxnSp>
        <p:nvCxnSpPr>
          <p:cNvPr id="95" name="Straight Arrow Connector 36"/>
          <p:cNvCxnSpPr/>
          <p:nvPr/>
        </p:nvCxnSpPr>
        <p:spPr>
          <a:xfrm flipV="1">
            <a:off x="3723120" y="4453200"/>
            <a:ext cx="7200" cy="577080"/>
          </a:xfrm>
          <a:prstGeom prst="straightConnector1">
            <a:avLst/>
          </a:prstGeom>
          <a:ln w="57150">
            <a:solidFill>
              <a:srgbClr val="156082"/>
            </a:solidFill>
            <a:tailEnd len="med" type="triangle" w="med"/>
          </a:ln>
        </p:spPr>
      </p:cxnSp>
      <p:cxnSp>
        <p:nvCxnSpPr>
          <p:cNvPr id="96" name="Straight Arrow Connector 37"/>
          <p:cNvCxnSpPr/>
          <p:nvPr/>
        </p:nvCxnSpPr>
        <p:spPr>
          <a:xfrm flipV="1">
            <a:off x="3739680" y="3061080"/>
            <a:ext cx="7200" cy="709920"/>
          </a:xfrm>
          <a:prstGeom prst="straightConnector1">
            <a:avLst/>
          </a:prstGeom>
          <a:ln w="57150">
            <a:solidFill>
              <a:srgbClr val="156082"/>
            </a:solidFill>
            <a:tailEnd len="med" type="triangle" w="med"/>
          </a:ln>
        </p:spPr>
      </p:cxnSp>
      <p:cxnSp>
        <p:nvCxnSpPr>
          <p:cNvPr id="97" name=""/>
          <p:cNvCxnSpPr>
            <a:stCxn id="86" idx="0"/>
            <a:endCxn id="75" idx="6"/>
          </p:cNvCxnSpPr>
          <p:nvPr/>
        </p:nvCxnSpPr>
        <p:spPr>
          <a:xfrm flipV="1">
            <a:off x="3726360" y="10860120"/>
            <a:ext cx="260280" cy="4851360"/>
          </a:xfrm>
          <a:prstGeom prst="bentConnector3">
            <a:avLst>
              <a:gd name="adj1" fmla="val 765096"/>
            </a:avLst>
          </a:prstGeom>
          <a:ln w="2916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98" name=""/>
          <p:cNvCxnSpPr>
            <a:endCxn id="79" idx="6"/>
          </p:cNvCxnSpPr>
          <p:nvPr/>
        </p:nvCxnSpPr>
        <p:spPr>
          <a:xfrm flipV="1">
            <a:off x="3762360" y="6648120"/>
            <a:ext cx="224280" cy="3885120"/>
          </a:xfrm>
          <a:prstGeom prst="bentConnector3">
            <a:avLst>
              <a:gd name="adj1" fmla="val 872025"/>
            </a:avLst>
          </a:prstGeom>
          <a:ln w="2916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99" name=""/>
          <p:cNvSpPr txBox="1"/>
          <p:nvPr/>
        </p:nvSpPr>
        <p:spPr>
          <a:xfrm>
            <a:off x="685800" y="3200400"/>
            <a:ext cx="13312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GPT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/>
  <dcterms:modified xsi:type="dcterms:W3CDTF">2025-09-12T01:12:47Z</dcterms:modified>
  <cp:revision>224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