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231D6C2-20F1-905B-BD1C-CDD5D217AE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Hálózat:</a:t>
            </a:r>
            <a:br>
              <a:rPr lang="hu-HU" dirty="0"/>
            </a:br>
            <a:r>
              <a:rPr lang="hu-HU" dirty="0"/>
              <a:t>(Dokumentáció)</a:t>
            </a:r>
          </a:p>
        </p:txBody>
      </p:sp>
    </p:spTree>
    <p:extLst>
      <p:ext uri="{BB962C8B-B14F-4D97-AF65-F5344CB8AC3E}">
        <p14:creationId xmlns:p14="http://schemas.microsoft.com/office/powerpoint/2010/main" val="1801026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11" name="Szöveg helye 10">
            <a:extLst>
              <a:ext uri="{FF2B5EF4-FFF2-40B4-BE49-F238E27FC236}">
                <a16:creationId xmlns:a16="http://schemas.microsoft.com/office/drawing/2014/main" id="{F45C5D9D-F23E-07E2-BFA0-ADFEAC0E5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1904301"/>
            <a:ext cx="3977639" cy="431438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hu-HU" dirty="0"/>
              <a:t>-OSPF(area0)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hu-HU" dirty="0"/>
              <a:t>-</a:t>
            </a:r>
            <a:r>
              <a:rPr lang="hu-HU" dirty="0" err="1"/>
              <a:t>Vlan</a:t>
            </a:r>
            <a:endParaRPr lang="hu-HU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hu-HU" dirty="0"/>
              <a:t>-</a:t>
            </a:r>
            <a:r>
              <a:rPr lang="hu-HU" dirty="0" err="1"/>
              <a:t>Etherchannel</a:t>
            </a:r>
            <a:r>
              <a:rPr lang="hu-HU" dirty="0"/>
              <a:t>(</a:t>
            </a:r>
            <a:r>
              <a:rPr lang="hu-HU" dirty="0" err="1"/>
              <a:t>Pagp</a:t>
            </a:r>
            <a:r>
              <a:rPr lang="hu-HU" dirty="0"/>
              <a:t>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hu-HU" dirty="0"/>
              <a:t>-VTP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hu-HU" dirty="0"/>
              <a:t>-</a:t>
            </a:r>
            <a:r>
              <a:rPr lang="hu-HU" dirty="0" err="1"/>
              <a:t>Dhcp</a:t>
            </a:r>
            <a:endParaRPr lang="hu-HU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hu-HU" dirty="0"/>
              <a:t>-</a:t>
            </a:r>
            <a:r>
              <a:rPr lang="hu-HU" dirty="0" err="1"/>
              <a:t>SSh</a:t>
            </a:r>
            <a:endParaRPr lang="hu-HU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hu-HU" dirty="0"/>
              <a:t>-</a:t>
            </a:r>
            <a:r>
              <a:rPr lang="hu-HU" dirty="0" err="1"/>
              <a:t>Portbiztonság</a:t>
            </a:r>
            <a:endParaRPr lang="hu-HU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hu-HU" dirty="0"/>
              <a:t>-Szerver(DNS,FTP)</a:t>
            </a:r>
            <a:endParaRPr lang="en-US" dirty="0"/>
          </a:p>
        </p:txBody>
      </p:sp>
      <p:pic>
        <p:nvPicPr>
          <p:cNvPr id="13" name="Tartalom helye 12">
            <a:extLst>
              <a:ext uri="{FF2B5EF4-FFF2-40B4-BE49-F238E27FC236}">
                <a16:creationId xmlns:a16="http://schemas.microsoft.com/office/drawing/2014/main" id="{FEFD1200-E13A-E6CA-7B55-5D75E0BDA5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52525" y="1550507"/>
            <a:ext cx="7350389" cy="398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226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0836B4-EEC8-8D04-44F6-54A4F9011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252" y="2516452"/>
            <a:ext cx="9448800" cy="1825096"/>
          </a:xfrm>
        </p:spPr>
        <p:txBody>
          <a:bodyPr/>
          <a:lstStyle/>
          <a:p>
            <a:r>
              <a:rPr lang="hu-HU" dirty="0"/>
              <a:t>Készítetté:</a:t>
            </a:r>
            <a:br>
              <a:rPr lang="hu-HU" dirty="0"/>
            </a:br>
            <a:r>
              <a:rPr lang="hu-HU" dirty="0"/>
              <a:t>Vince Attila</a:t>
            </a:r>
          </a:p>
        </p:txBody>
      </p:sp>
    </p:spTree>
    <p:extLst>
      <p:ext uri="{BB962C8B-B14F-4D97-AF65-F5344CB8AC3E}">
        <p14:creationId xmlns:p14="http://schemas.microsoft.com/office/powerpoint/2010/main" val="2401345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Kondenzcsík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TM04033937[[fn=Kondenzcsík]]</Template>
  <TotalTime>17</TotalTime>
  <Words>38</Words>
  <Application>Microsoft Office PowerPoint</Application>
  <PresentationFormat>Szélesvásznú</PresentationFormat>
  <Paragraphs>10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Kondenzcsík</vt:lpstr>
      <vt:lpstr>Hálózat: (Dokumentáció)</vt:lpstr>
      <vt:lpstr>PowerPoint-bemutató</vt:lpstr>
      <vt:lpstr>Készítetté: Vince Attila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Hálózat: (Dokumentáció)</dc:title>
  <dc:creator>Fruzsina Horváth</dc:creator>
  <cp:lastModifiedBy>Fruzsina Horváth</cp:lastModifiedBy>
  <cp:revision>1</cp:revision>
  <dcterms:created xsi:type="dcterms:W3CDTF">2024-01-14T19:34:25Z</dcterms:created>
  <dcterms:modified xsi:type="dcterms:W3CDTF">2024-01-14T19:51:42Z</dcterms:modified>
</cp:coreProperties>
</file>