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14" d="100"/>
          <a:sy n="114" d="100"/>
        </p:scale>
        <p:origin x="63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87E90-DB4D-4AB9-A3BE-8D12381E9306}" type="datetime1">
              <a:rPr lang="hu-HU" smtClean="0"/>
              <a:t>2022.12.06.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63A96AB-C498-4426-9BEB-D3065E4EA84C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7" name="Téglalap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B932FA-3D5B-490A-91E6-C5401EB65707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A809B6-C9BE-46EB-8778-AD38FB37E99D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39B665-8F0B-4FDC-9E99-50D219D141C1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FA703B-9160-469B-833E-70BFD13EECD1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1B663D-591C-4AC3-9885-B1388EE4E8B4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FAFBE6-4330-478A-B2C1-7C1019038ABD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D78EBC-FA22-460B-AA45-F0DD86F0BA22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ADF2AB-14F7-495A-918A-F9A026390C0A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98EA3C-B895-4B3E-A7CB-26C208A4C9A7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6601B1B-F761-4653-BEBD-490CE75DF860}" type="datetime1">
              <a:rPr lang="hu-HU" smtClean="0"/>
              <a:pPr/>
              <a:t>2022.12.06.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/>
              <a:t>Hálozat</a:t>
            </a:r>
            <a:r>
              <a:rPr lang="hu-HU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0223A-4395-4A0F-BEB2-92CE3D6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 és Kábeligénylés 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21F86-93F3-41E1-B0C4-7FBB44FE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dirty="0">
                <a:solidFill>
                  <a:srgbClr val="92D050"/>
                </a:solidFill>
              </a:rPr>
              <a:t>Eszközök:</a:t>
            </a:r>
            <a:br>
              <a:rPr lang="hu-HU" dirty="0"/>
            </a:br>
            <a:r>
              <a:rPr lang="hu-HU" dirty="0"/>
              <a:t>-3 db 2911 Router amin minimum 3 Gigabit </a:t>
            </a:r>
            <a:r>
              <a:rPr lang="hu-HU" dirty="0" err="1"/>
              <a:t>portja</a:t>
            </a:r>
            <a:r>
              <a:rPr lang="hu-HU" dirty="0"/>
              <a:t> van</a:t>
            </a:r>
            <a:br>
              <a:rPr lang="hu-HU" dirty="0"/>
            </a:br>
            <a:r>
              <a:rPr lang="hu-HU" dirty="0"/>
              <a:t>- 3 db  </a:t>
            </a:r>
            <a:r>
              <a:rPr lang="hu-HU" dirty="0" err="1"/>
              <a:t>Switch</a:t>
            </a:r>
            <a:r>
              <a:rPr lang="hu-HU" dirty="0"/>
              <a:t> 2960-24TT aminek szintén 3 Gigabit minimum </a:t>
            </a:r>
            <a:r>
              <a:rPr lang="hu-HU" dirty="0" err="1"/>
              <a:t>portal</a:t>
            </a:r>
            <a:r>
              <a:rPr lang="hu-HU" dirty="0"/>
              <a:t> rendelkezik</a:t>
            </a:r>
            <a:br>
              <a:rPr lang="hu-HU" dirty="0"/>
            </a:br>
            <a:r>
              <a:rPr lang="hu-HU" dirty="0"/>
              <a:t>- 1 db WRT300N </a:t>
            </a:r>
            <a:r>
              <a:rPr lang="hu-HU" dirty="0" err="1"/>
              <a:t>Wireless</a:t>
            </a:r>
            <a:r>
              <a:rPr lang="hu-HU" dirty="0"/>
              <a:t> Router aminek minimum 1 Gigabit </a:t>
            </a:r>
            <a:r>
              <a:rPr lang="hu-HU" dirty="0" err="1"/>
              <a:t>protja</a:t>
            </a:r>
            <a:r>
              <a:rPr lang="hu-HU" dirty="0"/>
              <a:t> van </a:t>
            </a:r>
            <a:br>
              <a:rPr lang="hu-HU" dirty="0"/>
            </a:br>
            <a:r>
              <a:rPr lang="hu-HU" dirty="0"/>
              <a:t>- 1 db Szerver gép </a:t>
            </a:r>
            <a:br>
              <a:rPr lang="hu-HU" dirty="0"/>
            </a:br>
            <a:r>
              <a:rPr lang="hu-HU" dirty="0"/>
              <a:t>- 10 db számitógép </a:t>
            </a:r>
            <a:br>
              <a:rPr lang="hu-HU" dirty="0"/>
            </a:br>
            <a:r>
              <a:rPr lang="hu-HU" dirty="0"/>
              <a:t>- 2 Laptop </a:t>
            </a:r>
            <a:r>
              <a:rPr lang="hu-HU" dirty="0" err="1"/>
              <a:t>mange</a:t>
            </a:r>
            <a:r>
              <a:rPr lang="hu-HU" dirty="0"/>
              <a:t> gép </a:t>
            </a:r>
            <a:br>
              <a:rPr lang="hu-HU" dirty="0"/>
            </a:br>
            <a:r>
              <a:rPr lang="hu-HU" dirty="0"/>
              <a:t>- 1 db Patch Panel 24 minimum </a:t>
            </a:r>
            <a:r>
              <a:rPr lang="hu-HU" dirty="0" err="1"/>
              <a:t>portja</a:t>
            </a:r>
            <a:r>
              <a:rPr lang="hu-HU" dirty="0"/>
              <a:t> legyen</a:t>
            </a:r>
            <a:br>
              <a:rPr lang="hu-HU" dirty="0"/>
            </a:br>
            <a:r>
              <a:rPr lang="hu-HU" sz="3200" dirty="0">
                <a:solidFill>
                  <a:srgbClr val="92D050"/>
                </a:solidFill>
              </a:rPr>
              <a:t>Kábelek:</a:t>
            </a:r>
            <a:br>
              <a:rPr lang="hu-HU" sz="3200" dirty="0">
                <a:solidFill>
                  <a:srgbClr val="92D050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- 14 db Egyenes </a:t>
            </a:r>
            <a:r>
              <a:rPr lang="hu-HU" dirty="0" err="1">
                <a:solidFill>
                  <a:schemeClr val="tx1"/>
                </a:solidFill>
              </a:rPr>
              <a:t>kötésü</a:t>
            </a:r>
            <a:r>
              <a:rPr lang="hu-HU" dirty="0">
                <a:solidFill>
                  <a:schemeClr val="tx1"/>
                </a:solidFill>
              </a:rPr>
              <a:t> kábelt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- 2 db </a:t>
            </a:r>
            <a:r>
              <a:rPr lang="hu-HU" dirty="0" err="1">
                <a:solidFill>
                  <a:schemeClr val="tx1"/>
                </a:solidFill>
              </a:rPr>
              <a:t>Serial</a:t>
            </a:r>
            <a:r>
              <a:rPr lang="hu-HU" dirty="0">
                <a:solidFill>
                  <a:schemeClr val="tx1"/>
                </a:solidFill>
              </a:rPr>
              <a:t> kábelt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- 2 db Konzol kábel 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1711758-581E-4620-9AC3-8DC8E2FF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980728"/>
            <a:ext cx="3782045" cy="1080120"/>
          </a:xfrm>
        </p:spPr>
        <p:txBody>
          <a:bodyPr>
            <a:normAutofit/>
          </a:bodyPr>
          <a:lstStyle/>
          <a:p>
            <a:r>
              <a:rPr lang="hu-HU" dirty="0"/>
              <a:t>Logikai    topológia: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542ABF23-F324-4A30-B45C-56766964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466599"/>
            <a:ext cx="6400800" cy="392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506BA-5A9D-4097-A7CC-8E4FA41E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6E804E-959D-426A-959B-A0D47F2B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47ED29-65EA-4714-AB8A-8C25BB7D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842170"/>
      </p:ext>
    </p:extLst>
  </p:cSld>
  <p:clrMapOvr>
    <a:masterClrMapping/>
  </p:clrMapOvr>
</p:sld>
</file>

<file path=ppt/theme/theme1.xml><?xml version="1.0" encoding="utf-8"?>
<a:theme xmlns:a="http://schemas.openxmlformats.org/drawingml/2006/main" name="Számítógépes technológi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6_TF02901026_TF02901026.potx" id="{564A31B6-16CB-4D80-9004-6A6AD8F5FE0C}" vid="{1EF8D9C0-D9A1-4861-B119-1265E35248D0}"/>
    </a:ext>
  </a:extLst>
</a:theme>
</file>

<file path=ppt/theme/theme2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Üzleti technológia, áramköri lapos mintázatú bemutató (szélesvásznú)</Template>
  <TotalTime>0</TotalTime>
  <Words>99</Words>
  <Application>Microsoft Office PowerPoint</Application>
  <PresentationFormat>Szélesvásznú</PresentationFormat>
  <Paragraphs>5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Számítógépes technológia 16x9</vt:lpstr>
      <vt:lpstr>Hálozat </vt:lpstr>
      <vt:lpstr>Eszköz és Kábeligénylés :</vt:lpstr>
      <vt:lpstr>Logikai    topológia: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2022-12-06T12:14:01Z</dcterms:created>
  <dcterms:modified xsi:type="dcterms:W3CDTF">2022-12-06T13:46:46Z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