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AEEA8C-D79B-4D7E-9B24-9CDE292BA524}" type="datetime1">
              <a:rPr lang="hu-HU" smtClean="0"/>
              <a:t>2023. 05. 22.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47FBB5-06FC-4B7C-805A-71D5B2DC73D7}" type="datetime1">
              <a:rPr lang="hu-HU" smtClean="0"/>
              <a:t>2023. 05. 22.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/>
              <a:t>Mintaszöveg szerkesztése</a:t>
            </a:r>
            <a:endParaRPr lang="en-US"/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en-US" dirty="0"/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9E5F8B-C0C0-4B90-909B-D74267390778}" type="datetime1">
              <a:rPr lang="hu-HU" smtClean="0"/>
              <a:t>2023. 05. 22.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F2378-D795-4356-944B-E8E7E6619F8D}" type="datetime1">
              <a:rPr lang="hu-HU" smtClean="0"/>
              <a:t>2023. 05. 22.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hu" dirty="0"/>
              <a:t>Mintacím stílusának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C19FB-55E1-406B-B7E8-13185ED76BF1}" type="datetime1">
              <a:rPr lang="hu-HU" smtClean="0"/>
              <a:t>2023. 05. 22.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C00C9-4F95-417E-BC75-9AB88F3EB5E6}" type="datetime1">
              <a:rPr lang="hu-HU" smtClean="0"/>
              <a:t>2023. 05. 22.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átum hely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FDFAF3-0D62-4D1D-BD8E-B3574060A218}" type="datetime1">
              <a:rPr lang="hu-HU" smtClean="0"/>
              <a:t>2023. 05. 22.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B56D3F-AD39-462A-9AE5-D8B4258A7D70}" type="datetime1">
              <a:rPr lang="hu-HU" smtClean="0"/>
              <a:t>2023. 05. 22.</a:t>
            </a:fld>
            <a:endParaRPr lang="en-US" dirty="0"/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hu" dirty="0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DB4B0B-F58C-4E09-A8D0-6C9829E738F5}" type="datetime1">
              <a:rPr lang="hu-HU" smtClean="0"/>
              <a:t>2023. 05. 22.</a:t>
            </a:fld>
            <a:endParaRPr lang="en-US" dirty="0"/>
          </a:p>
        </p:txBody>
      </p:sp>
      <p:sp>
        <p:nvSpPr>
          <p:cNvPr id="11" name="Élőláb hely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Dia számának hely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Dátum hely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F97517-8E79-4B36-BDAC-B491A8C38CFF}" type="datetime1">
              <a:rPr lang="hu-HU" smtClean="0"/>
              <a:t>2023. 05. 22.</a:t>
            </a:fld>
            <a:endParaRPr lang="en-US" dirty="0"/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DBA4BE-2F5E-4084-A7CE-4E56814F3F42}" type="datetime1">
              <a:rPr lang="hu-HU" smtClean="0"/>
              <a:t>2023. 05. 22.</a:t>
            </a:fld>
            <a:endParaRPr lang="en-US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76829ACE-307A-417A-8C22-FF9BAE9008E7}" type="datetime1">
              <a:rPr lang="hu-HU" smtClean="0"/>
              <a:t>2023. 05. 22.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811A51D-7981-47DF-A25B-B843283A527C}" type="datetime1">
              <a:rPr lang="hu-HU" smtClean="0"/>
              <a:t>2023. 05. 22.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BB79EBFC-01B3-48F8-A130-8344AF273ED8}" type="datetime1">
              <a:rPr lang="hu-HU" smtClean="0"/>
              <a:t>2023. 05. 22.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Téglalap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algn="ctr" rtl="0"/>
            <a:r>
              <a:rPr lang="hu" dirty="0"/>
              <a:t>Ssh Kft.</a:t>
            </a:r>
            <a:endParaRPr lang="hu" sz="8000" dirty="0"/>
          </a:p>
        </p:txBody>
      </p:sp>
      <p:pic>
        <p:nvPicPr>
          <p:cNvPr id="5" name="Kép 4" descr="Épületet, ülőhelyet, padot és oldalt ábrázoló kép&#10;&#10;Automatikusan létrehozott leírás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 anchor="b">
            <a:normAutofit/>
          </a:bodyPr>
          <a:lstStyle/>
          <a:p>
            <a:pPr rtl="0"/>
            <a:r>
              <a:rPr lang="hu" b="1" dirty="0"/>
              <a:t>Logikai topológi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CD41F7D-E57F-78AC-34BF-30FAD1DB8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800" y="2108201"/>
            <a:ext cx="9461359" cy="3760891"/>
          </a:xfrm>
          <a:prstGeom prst="rect">
            <a:avLst/>
          </a:prstGeom>
          <a:noFill/>
        </p:spPr>
      </p:pic>
      <p:sp>
        <p:nvSpPr>
          <p:cNvPr id="54" name="Date Placeholder 3">
            <a:extLst>
              <a:ext uri="{FF2B5EF4-FFF2-40B4-BE49-F238E27FC236}">
                <a16:creationId xmlns:a16="http://schemas.microsoft.com/office/drawing/2014/main" id="{0F2C2A34-C435-8B3D-CF59-7B6DA341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3DC00C9-4F95-417E-BC75-9AB88F3EB5E6}" type="datetime1">
              <a:rPr lang="hu-HU" smtClean="0"/>
              <a:pPr rtl="0">
                <a:spcAft>
                  <a:spcPts val="600"/>
                </a:spcAft>
              </a:pPr>
              <a:t>2023. 05. 22.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7C40128F-BC67-0979-8FD1-1C52E5C44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781050"/>
            <a:ext cx="4639736" cy="736282"/>
          </a:xfrm>
        </p:spPr>
        <p:txBody>
          <a:bodyPr/>
          <a:lstStyle/>
          <a:p>
            <a:r>
              <a:rPr lang="hu-HU" dirty="0">
                <a:latin typeface="Arial Narrow" panose="020B0606020202030204" pitchFamily="34" charset="0"/>
              </a:rPr>
              <a:t>Biztonsági beállítások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A165157-6778-E32B-21DF-F19673526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386773"/>
            <a:ext cx="4639736" cy="2910821"/>
          </a:xfrm>
        </p:spPr>
        <p:txBody>
          <a:bodyPr/>
          <a:lstStyle/>
          <a:p>
            <a:r>
              <a:rPr lang="hu-HU" dirty="0"/>
              <a:t>-</a:t>
            </a:r>
            <a:r>
              <a:rPr lang="hu-HU" dirty="0" err="1"/>
              <a:t>Ssh</a:t>
            </a:r>
            <a:br>
              <a:rPr lang="hu-HU" dirty="0"/>
            </a:br>
            <a:r>
              <a:rPr lang="hu-HU" dirty="0"/>
              <a:t>-Erős titkosítás</a:t>
            </a:r>
          </a:p>
          <a:p>
            <a:endParaRPr lang="hu-HU" dirty="0"/>
          </a:p>
          <a:p>
            <a:br>
              <a:rPr lang="hu-HU" dirty="0"/>
            </a:b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FCEF529-2578-EAE4-4D91-7413F70A4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5944" y="781050"/>
            <a:ext cx="4639736" cy="736282"/>
          </a:xfrm>
        </p:spPr>
        <p:txBody>
          <a:bodyPr/>
          <a:lstStyle/>
          <a:p>
            <a:r>
              <a:rPr lang="hu-HU" dirty="0"/>
              <a:t>Hatékonyság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C1B3329-4241-7180-0AF6-CFC65150E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4" y="2386773"/>
            <a:ext cx="4639736" cy="2910821"/>
          </a:xfrm>
        </p:spPr>
        <p:txBody>
          <a:bodyPr/>
          <a:lstStyle/>
          <a:p>
            <a:r>
              <a:rPr lang="hu-HU" dirty="0"/>
              <a:t>-</a:t>
            </a:r>
            <a:r>
              <a:rPr lang="hu-HU" dirty="0" err="1"/>
              <a:t>Ospf</a:t>
            </a:r>
            <a:br>
              <a:rPr lang="hu-HU" dirty="0"/>
            </a:br>
            <a:r>
              <a:rPr lang="hu-HU" dirty="0"/>
              <a:t>-</a:t>
            </a:r>
            <a:r>
              <a:rPr lang="hu-HU" dirty="0" err="1"/>
              <a:t>Etherchannel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836739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30_TF56160789" id="{BB0F2CB6-EB6B-4B4F-902F-BC5253E073DA}" vid="{8BD6316C-6CB0-4ED3-ADEE-F4BB938ED12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{EF627489-F4F2-456F-BF32-221A677F216D}tf56160789_win32</Template>
  <TotalTime>22</TotalTime>
  <Words>21</Words>
  <Application>Microsoft Office PowerPoint</Application>
  <PresentationFormat>Szélesvásznú</PresentationFormat>
  <Paragraphs>9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8" baseType="lpstr">
      <vt:lpstr>Arial Narrow</vt:lpstr>
      <vt:lpstr>Bookman Old Style</vt:lpstr>
      <vt:lpstr>Calibri</vt:lpstr>
      <vt:lpstr>Franklin Gothic Book</vt:lpstr>
      <vt:lpstr>1_RetrospectVTI</vt:lpstr>
      <vt:lpstr>Ssh Kft.</vt:lpstr>
      <vt:lpstr>Logikai topológi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 Kft.</dc:title>
  <dc:creator>O365 felhasználó</dc:creator>
  <cp:lastModifiedBy>O365 felhasználó</cp:lastModifiedBy>
  <cp:revision>1</cp:revision>
  <dcterms:created xsi:type="dcterms:W3CDTF">2023-05-22T16:07:26Z</dcterms:created>
  <dcterms:modified xsi:type="dcterms:W3CDTF">2023-05-22T16:29:42Z</dcterms:modified>
</cp:coreProperties>
</file>