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0D75EB-6637-E5F7-310E-E4059869A5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Hálózati Beadandó</a:t>
            </a:r>
            <a:endParaRPr lang="hu-HU" sz="4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85234D-FF17-C70B-1CD6-237A9275A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hu-HU" dirty="0"/>
              <a:t>Készítette: Vince </a:t>
            </a:r>
            <a:r>
              <a:rPr lang="hu-HU" dirty="0" err="1"/>
              <a:t>attila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6714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251E47FE-02D7-1020-3108-9A2D315C51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15769" y="1128712"/>
            <a:ext cx="5324475" cy="4143375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1D266EE6-2C76-FD89-4517-656BBDA0A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346" y="1895214"/>
            <a:ext cx="3935689" cy="2610369"/>
          </a:xfrm>
        </p:spPr>
        <p:txBody>
          <a:bodyPr/>
          <a:lstStyle/>
          <a:p>
            <a:r>
              <a:rPr lang="hu-HU" dirty="0"/>
              <a:t>-</a:t>
            </a:r>
            <a:r>
              <a:rPr lang="hu-HU" dirty="0" err="1"/>
              <a:t>Wlc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Wireless</a:t>
            </a:r>
            <a:r>
              <a:rPr lang="hu-HU" dirty="0"/>
              <a:t> Network</a:t>
            </a:r>
          </a:p>
          <a:p>
            <a:r>
              <a:rPr lang="hu-HU" dirty="0"/>
              <a:t>-</a:t>
            </a:r>
            <a:r>
              <a:rPr lang="hu-HU" dirty="0" err="1"/>
              <a:t>dhcp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Vlan</a:t>
            </a:r>
            <a:endParaRPr lang="hu-HU" dirty="0"/>
          </a:p>
          <a:p>
            <a:r>
              <a:rPr lang="hu-HU" dirty="0"/>
              <a:t>-ipv6</a:t>
            </a:r>
          </a:p>
        </p:txBody>
      </p:sp>
    </p:spTree>
    <p:extLst>
      <p:ext uri="{BB962C8B-B14F-4D97-AF65-F5344CB8AC3E}">
        <p14:creationId xmlns:p14="http://schemas.microsoft.com/office/powerpoint/2010/main" val="668030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3">
            <a:extLst>
              <a:ext uri="{FF2B5EF4-FFF2-40B4-BE49-F238E27FC236}">
                <a16:creationId xmlns:a16="http://schemas.microsoft.com/office/drawing/2014/main" id="{D89DA323-1EF4-A965-3A6E-FC2675AF3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2415" y="1860487"/>
            <a:ext cx="3935689" cy="2679826"/>
          </a:xfrm>
        </p:spPr>
        <p:txBody>
          <a:bodyPr/>
          <a:lstStyle/>
          <a:p>
            <a:r>
              <a:rPr lang="hu-HU" dirty="0"/>
              <a:t>-</a:t>
            </a:r>
            <a:r>
              <a:rPr lang="hu-HU" dirty="0" err="1"/>
              <a:t>Ospf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Hsrp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vlan</a:t>
            </a:r>
            <a:endParaRPr lang="hu-HU" dirty="0"/>
          </a:p>
          <a:p>
            <a:r>
              <a:rPr lang="hu-HU" sz="1400" dirty="0"/>
              <a:t>-</a:t>
            </a:r>
            <a:r>
              <a:rPr lang="hu-H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port-</a:t>
            </a:r>
            <a:r>
              <a:rPr lang="hu-HU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</a:t>
            </a:r>
            <a:r>
              <a:rPr lang="hu-HU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hu-HU" sz="14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hu-HU" sz="1400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vtp</a:t>
            </a:r>
            <a:endParaRPr lang="hu-HU" sz="1400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hu-HU" sz="14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hu-HU" sz="1400" dirty="0" err="1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ppp</a:t>
            </a:r>
            <a:endParaRPr lang="hu-HU" sz="1400" dirty="0"/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1A30BD38-99C9-498B-781A-433432EC40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930020" y="609600"/>
            <a:ext cx="4392751" cy="5181600"/>
          </a:xfrm>
        </p:spPr>
      </p:pic>
    </p:spTree>
    <p:extLst>
      <p:ext uri="{BB962C8B-B14F-4D97-AF65-F5344CB8AC3E}">
        <p14:creationId xmlns:p14="http://schemas.microsoft.com/office/powerpoint/2010/main" val="35515348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>
            <a:extLst>
              <a:ext uri="{FF2B5EF4-FFF2-40B4-BE49-F238E27FC236}">
                <a16:creationId xmlns:a16="http://schemas.microsoft.com/office/drawing/2014/main" id="{47C7CB6E-5C7F-4BF7-96F6-FDE48714E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8">
            <a:extLst>
              <a:ext uri="{FF2B5EF4-FFF2-40B4-BE49-F238E27FC236}">
                <a16:creationId xmlns:a16="http://schemas.microsoft.com/office/drawing/2014/main" id="{125EE91E-9BAA-4777-B779-E9BB9D89A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1" name="Rectangle 40">
            <a:extLst>
              <a:ext uri="{FF2B5EF4-FFF2-40B4-BE49-F238E27FC236}">
                <a16:creationId xmlns:a16="http://schemas.microsoft.com/office/drawing/2014/main" id="{F595CD26-758C-477A-9DB6-40EF27D36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CAA96C24-D901-4A2F-9CC9-7CB57C1EF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7663BBE-92A6-8DEE-4381-A582BB712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0" y="947231"/>
            <a:ext cx="4051022" cy="4488665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3" name="Picture 44">
            <a:extLst>
              <a:ext uri="{FF2B5EF4-FFF2-40B4-BE49-F238E27FC236}">
                <a16:creationId xmlns:a16="http://schemas.microsoft.com/office/drawing/2014/main" id="{B4A3F7C7-1878-4EDA-8D9E-E00A96A0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6F4F7590-880B-8F37-5143-7046C9DBF1C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4885742" y="2122334"/>
            <a:ext cx="3018218" cy="2479980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A76C6715-28AF-4644-E85B-459A247115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79509"/>
            <a:ext cx="3893978" cy="34241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hu-HU" sz="1600" dirty="0"/>
              <a:t>-</a:t>
            </a:r>
            <a:r>
              <a:rPr lang="hu-HU" sz="1600" dirty="0" err="1"/>
              <a:t>Asa</a:t>
            </a:r>
            <a:endParaRPr lang="hu-HU" sz="1600" dirty="0"/>
          </a:p>
          <a:p>
            <a:pPr marL="0" indent="0" algn="ctr">
              <a:buNone/>
            </a:pPr>
            <a:r>
              <a:rPr lang="hu-HU" sz="1600" dirty="0"/>
              <a:t>-</a:t>
            </a:r>
            <a:r>
              <a:rPr lang="hu-HU" sz="1600" dirty="0" err="1"/>
              <a:t>Nat,pat</a:t>
            </a:r>
            <a:endParaRPr lang="hu-HU" sz="1600" dirty="0"/>
          </a:p>
          <a:p>
            <a:pPr marL="0" indent="0" algn="ctr">
              <a:buNone/>
            </a:pPr>
            <a:r>
              <a:rPr lang="hu-HU" sz="1600" dirty="0"/>
              <a:t>-</a:t>
            </a:r>
            <a:r>
              <a:rPr lang="hu-HU" sz="1600" dirty="0" err="1"/>
              <a:t>acl</a:t>
            </a:r>
            <a:endParaRPr lang="hu-HU" sz="1600" dirty="0"/>
          </a:p>
          <a:p>
            <a:pPr marL="0" indent="0" algn="ctr">
              <a:buNone/>
            </a:pPr>
            <a:r>
              <a:rPr lang="hu-HU" sz="1600" dirty="0"/>
              <a:t>-</a:t>
            </a:r>
            <a:r>
              <a:rPr lang="hu-HU" sz="1600" dirty="0" err="1"/>
              <a:t>class</a:t>
            </a:r>
            <a:r>
              <a:rPr lang="hu-HU" sz="1600" dirty="0"/>
              <a:t>-map</a:t>
            </a:r>
          </a:p>
          <a:p>
            <a:pPr marL="0" indent="0" algn="ctr">
              <a:buNone/>
            </a:pPr>
            <a:r>
              <a:rPr lang="hu-HU" sz="1600" dirty="0"/>
              <a:t>-policy-map</a:t>
            </a:r>
          </a:p>
        </p:txBody>
      </p:sp>
    </p:spTree>
    <p:extLst>
      <p:ext uri="{BB962C8B-B14F-4D97-AF65-F5344CB8AC3E}">
        <p14:creationId xmlns:p14="http://schemas.microsoft.com/office/powerpoint/2010/main" val="15928373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eppecske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TM04033925[[fn=Cseppecske]]</Template>
  <TotalTime>40</TotalTime>
  <Words>41</Words>
  <Application>Microsoft Office PowerPoint</Application>
  <PresentationFormat>Szélesvásznú</PresentationFormat>
  <Paragraphs>18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Aptos</vt:lpstr>
      <vt:lpstr>Arial</vt:lpstr>
      <vt:lpstr>Tw Cen MT</vt:lpstr>
      <vt:lpstr>Cseppecske</vt:lpstr>
      <vt:lpstr>Hálózati Beadandó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Beadandó</dc:title>
  <dc:creator>O365 felhasználó</dc:creator>
  <cp:lastModifiedBy>O365 felhasználó</cp:lastModifiedBy>
  <cp:revision>1</cp:revision>
  <dcterms:created xsi:type="dcterms:W3CDTF">2024-05-28T17:58:35Z</dcterms:created>
  <dcterms:modified xsi:type="dcterms:W3CDTF">2024-05-28T18:39:25Z</dcterms:modified>
</cp:coreProperties>
</file>