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>
      <p:cViewPr varScale="1">
        <p:scale>
          <a:sx n="114" d="100"/>
          <a:sy n="114" d="100"/>
        </p:scale>
        <p:origin x="636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9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5587E90-DB4D-4AB9-A3BE-8D12381E9306}" type="datetime1">
              <a:rPr lang="hu-HU" smtClean="0"/>
              <a:t>2023.01.10.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hu-HU" smtClean="0"/>
              <a:pPr algn="r" rtl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63A96AB-C498-4426-9BEB-D3065E4EA84C}" type="datetime1">
              <a:rPr lang="hu-HU" smtClean="0"/>
              <a:pPr/>
              <a:t>2023.01.10.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44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7" name="Téglalap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B932FA-3D5B-490A-91E6-C5401EB65707}" type="datetime1">
              <a:rPr lang="hu-HU" smtClean="0"/>
              <a:pPr/>
              <a:t>2023.01.10.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A809B6-C9BE-46EB-8778-AD38FB37E99D}" type="datetime1">
              <a:rPr lang="hu-HU" smtClean="0"/>
              <a:pPr/>
              <a:t>2023.01.10.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39B665-8F0B-4FDC-9E99-50D219D141C1}" type="datetime1">
              <a:rPr lang="hu-HU" smtClean="0"/>
              <a:pPr/>
              <a:t>2023.01.10.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FA703B-9160-469B-833E-70BFD13EECD1}" type="datetime1">
              <a:rPr lang="hu-HU" smtClean="0"/>
              <a:pPr/>
              <a:t>2023.01.10.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1B663D-591C-4AC3-9885-B1388EE4E8B4}" type="datetime1">
              <a:rPr lang="hu-HU" smtClean="0"/>
              <a:pPr/>
              <a:t>2023.01.10.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FAFBE6-4330-478A-B2C1-7C1019038ABD}" type="datetime1">
              <a:rPr lang="hu-HU" smtClean="0"/>
              <a:pPr/>
              <a:t>2023.01.10.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D78EBC-FA22-460B-AA45-F0DD86F0BA22}" type="datetime1">
              <a:rPr lang="hu-HU" smtClean="0"/>
              <a:pPr/>
              <a:t>2023.01.10.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ADF2AB-14F7-495A-918A-F9A026390C0A}" type="datetime1">
              <a:rPr lang="hu-HU" smtClean="0"/>
              <a:pPr/>
              <a:t>2023.01.10.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6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98EA3C-B895-4B3E-A7CB-26C208A4C9A7}" type="datetime1">
              <a:rPr lang="hu-HU" smtClean="0"/>
              <a:pPr/>
              <a:t>2023.01.10.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6601B1B-F761-4653-BEBD-490CE75DF860}" type="datetime1">
              <a:rPr lang="hu-HU" smtClean="0"/>
              <a:pPr/>
              <a:t>2023.01.10.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 err="1"/>
              <a:t>Hálozat</a:t>
            </a:r>
            <a:r>
              <a:rPr lang="hu-HU" dirty="0"/>
              <a:t>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50223A-4395-4A0F-BEB2-92CE3D63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Eszköz és Kábeligénylés 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021F86-93F3-41E1-B0C4-7FBB44FE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200" dirty="0">
                <a:solidFill>
                  <a:srgbClr val="92D050"/>
                </a:solidFill>
              </a:rPr>
              <a:t>Eszközök:</a:t>
            </a:r>
            <a:br>
              <a:rPr lang="hu-HU" dirty="0"/>
            </a:br>
            <a:r>
              <a:rPr lang="hu-HU" dirty="0"/>
              <a:t>-4 db 2911 Router amin minimum 3 Gigabit </a:t>
            </a:r>
            <a:r>
              <a:rPr lang="hu-HU" dirty="0" err="1"/>
              <a:t>portja</a:t>
            </a:r>
            <a:r>
              <a:rPr lang="hu-HU" dirty="0"/>
              <a:t> van</a:t>
            </a:r>
            <a:br>
              <a:rPr lang="hu-HU" dirty="0"/>
            </a:br>
            <a:r>
              <a:rPr lang="hu-HU" dirty="0"/>
              <a:t>- 7 db  </a:t>
            </a:r>
            <a:r>
              <a:rPr lang="hu-HU" dirty="0" err="1"/>
              <a:t>Switch</a:t>
            </a:r>
            <a:r>
              <a:rPr lang="hu-HU" dirty="0"/>
              <a:t> 2960-24TT aminek szintén 3 Gigabit minimum </a:t>
            </a:r>
            <a:r>
              <a:rPr lang="hu-HU" dirty="0" err="1"/>
              <a:t>portal</a:t>
            </a:r>
            <a:r>
              <a:rPr lang="hu-HU" dirty="0"/>
              <a:t> rendelkezik</a:t>
            </a:r>
            <a:br>
              <a:rPr lang="hu-HU" dirty="0"/>
            </a:br>
            <a:r>
              <a:rPr lang="hu-HU" dirty="0"/>
              <a:t>- 1 db WRT300N </a:t>
            </a:r>
            <a:r>
              <a:rPr lang="hu-HU" dirty="0" err="1"/>
              <a:t>Wireless</a:t>
            </a:r>
            <a:r>
              <a:rPr lang="hu-HU" dirty="0"/>
              <a:t> Router aminek minimum 1 Gigabit </a:t>
            </a:r>
            <a:r>
              <a:rPr lang="hu-HU" dirty="0" err="1"/>
              <a:t>protja</a:t>
            </a:r>
            <a:r>
              <a:rPr lang="hu-HU" dirty="0"/>
              <a:t> van </a:t>
            </a:r>
            <a:br>
              <a:rPr lang="hu-HU" dirty="0"/>
            </a:br>
            <a:r>
              <a:rPr lang="hu-HU" dirty="0"/>
              <a:t>- 1 db Szerver gép </a:t>
            </a:r>
            <a:br>
              <a:rPr lang="hu-HU" dirty="0"/>
            </a:br>
            <a:r>
              <a:rPr lang="hu-HU" dirty="0"/>
              <a:t>- 23 db számitógép </a:t>
            </a:r>
            <a:br>
              <a:rPr lang="hu-HU" dirty="0"/>
            </a:br>
            <a:r>
              <a:rPr lang="hu-HU" dirty="0"/>
              <a:t>- 2 Laptop </a:t>
            </a:r>
            <a:r>
              <a:rPr lang="hu-HU" dirty="0" err="1"/>
              <a:t>mange</a:t>
            </a:r>
            <a:r>
              <a:rPr lang="hu-HU" dirty="0"/>
              <a:t> gép </a:t>
            </a:r>
            <a:br>
              <a:rPr lang="hu-HU" dirty="0"/>
            </a:br>
            <a:r>
              <a:rPr lang="hu-HU" dirty="0"/>
              <a:t>- 1 db Patch Panel 24 minimum </a:t>
            </a:r>
            <a:r>
              <a:rPr lang="hu-HU" dirty="0" err="1"/>
              <a:t>portja</a:t>
            </a:r>
            <a:r>
              <a:rPr lang="hu-HU" dirty="0"/>
              <a:t> legyen</a:t>
            </a:r>
            <a:br>
              <a:rPr lang="hu-HU" dirty="0"/>
            </a:br>
            <a:r>
              <a:rPr lang="hu-HU" sz="3200" dirty="0">
                <a:solidFill>
                  <a:srgbClr val="92D050"/>
                </a:solidFill>
              </a:rPr>
              <a:t>Kábelek:</a:t>
            </a:r>
            <a:br>
              <a:rPr lang="hu-HU" sz="3200" dirty="0">
                <a:solidFill>
                  <a:srgbClr val="92D050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- 47 db Egyenes </a:t>
            </a:r>
            <a:r>
              <a:rPr lang="hu-HU" dirty="0" err="1">
                <a:solidFill>
                  <a:schemeClr val="tx1"/>
                </a:solidFill>
              </a:rPr>
              <a:t>kötésü</a:t>
            </a:r>
            <a:r>
              <a:rPr lang="hu-HU" dirty="0">
                <a:solidFill>
                  <a:schemeClr val="tx1"/>
                </a:solidFill>
              </a:rPr>
              <a:t> kábelt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- 3 db </a:t>
            </a:r>
            <a:r>
              <a:rPr lang="hu-HU" dirty="0" err="1">
                <a:solidFill>
                  <a:schemeClr val="tx1"/>
                </a:solidFill>
              </a:rPr>
              <a:t>Serial</a:t>
            </a:r>
            <a:r>
              <a:rPr lang="hu-HU" dirty="0">
                <a:solidFill>
                  <a:schemeClr val="tx1"/>
                </a:solidFill>
              </a:rPr>
              <a:t> kábelt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- 1 db Konzol kábel </a:t>
            </a:r>
            <a:br>
              <a:rPr lang="hu-HU" dirty="0">
                <a:solidFill>
                  <a:schemeClr val="tx1"/>
                </a:solidFill>
              </a:rPr>
            </a:b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0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1711758-581E-4620-9AC3-8DC8E2FF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00" y="980728"/>
            <a:ext cx="3782045" cy="1080120"/>
          </a:xfrm>
        </p:spPr>
        <p:txBody>
          <a:bodyPr>
            <a:normAutofit/>
          </a:bodyPr>
          <a:lstStyle/>
          <a:p>
            <a:r>
              <a:rPr lang="hu-HU" dirty="0"/>
              <a:t>Fizikai</a:t>
            </a:r>
            <a:br>
              <a:rPr lang="hu-HU" dirty="0"/>
            </a:br>
            <a:r>
              <a:rPr lang="hu-HU" dirty="0"/>
              <a:t>topológia: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B06CBD3E-384E-4497-9BF3-71A4DA97C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3" y="1416627"/>
            <a:ext cx="6400800" cy="402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9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506BA-5A9D-4097-A7CC-8E4FA41E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Logikai </a:t>
            </a:r>
            <a:br>
              <a:rPr lang="hu-HU" dirty="0"/>
            </a:br>
            <a:r>
              <a:rPr lang="hu-HU" dirty="0"/>
              <a:t>Topológia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0656569-BA35-4303-BAEA-92B9E52C2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3" y="2195884"/>
            <a:ext cx="6400800" cy="2466232"/>
          </a:xfrm>
          <a:prstGeom prst="rect">
            <a:avLst/>
          </a:prstGeo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8047ED29-65EA-4714-AB8A-8C25BB7D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184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80E511D6-0565-45CF-9DC7-B170D131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címek</a:t>
            </a:r>
            <a:br>
              <a:rPr lang="hu-HU" dirty="0"/>
            </a:br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DE9C5C2-2C65-413D-BBE8-9D0A855463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R1-R2: 172.16.1.0/24                                                   192.168.30.0/27</a:t>
            </a:r>
            <a:br>
              <a:rPr lang="hu-HU" dirty="0"/>
            </a:br>
            <a:r>
              <a:rPr lang="hu-HU" dirty="0"/>
              <a:t>R2-RWireles:192.168.100.0/30                                Pc7,Pc8,Pc9,Dhcp/Email</a:t>
            </a:r>
            <a:br>
              <a:rPr lang="hu-HU" dirty="0"/>
            </a:br>
            <a:r>
              <a:rPr lang="hu-HU" dirty="0"/>
              <a:t>R2-R3:172.16.2.0/30</a:t>
            </a:r>
            <a:br>
              <a:rPr lang="hu-HU" dirty="0"/>
            </a:br>
            <a:r>
              <a:rPr lang="hu-HU" dirty="0"/>
              <a:t>R3-R4:172.16.3.0/24</a:t>
            </a:r>
            <a:br>
              <a:rPr lang="hu-HU" dirty="0"/>
            </a:br>
            <a:br>
              <a:rPr lang="hu-HU" dirty="0"/>
            </a:br>
            <a:r>
              <a:rPr lang="hu-HU" dirty="0"/>
              <a:t>Vlan10</a:t>
            </a:r>
            <a:br>
              <a:rPr lang="hu-HU" dirty="0"/>
            </a:br>
            <a:r>
              <a:rPr lang="hu-HU" dirty="0"/>
              <a:t>192.168.10.0/24</a:t>
            </a:r>
            <a:br>
              <a:rPr lang="hu-HU" dirty="0"/>
            </a:br>
            <a:r>
              <a:rPr lang="hu-HU" dirty="0"/>
              <a:t>Pc1,Pc2,Pc3</a:t>
            </a:r>
            <a:br>
              <a:rPr lang="hu-HU" dirty="0"/>
            </a:br>
            <a:br>
              <a:rPr lang="hu-HU" dirty="0"/>
            </a:br>
            <a:r>
              <a:rPr lang="hu-HU" dirty="0"/>
              <a:t>192.168.20.0/25</a:t>
            </a:r>
            <a:br>
              <a:rPr lang="hu-HU" dirty="0"/>
            </a:br>
            <a:r>
              <a:rPr lang="hu-HU" dirty="0"/>
              <a:t>Pc4,Pc5,Pc6</a:t>
            </a:r>
            <a:br>
              <a:rPr lang="hu-HU" dirty="0"/>
            </a:br>
            <a:br>
              <a:rPr lang="hu-HU" b="1" dirty="0"/>
            </a:br>
            <a:r>
              <a:rPr lang="hu-HU" dirty="0"/>
              <a:t>192.168.11.0/28</a:t>
            </a:r>
            <a:br>
              <a:rPr lang="hu-HU" dirty="0"/>
            </a:br>
            <a:r>
              <a:rPr lang="hu-HU" dirty="0"/>
              <a:t>Pc0,Pc10,Pc22</a:t>
            </a:r>
            <a:br>
              <a:rPr lang="hu-HU" dirty="0"/>
            </a:br>
            <a:endParaRPr lang="hu-HU" dirty="0"/>
          </a:p>
        </p:txBody>
      </p:sp>
      <p:sp>
        <p:nvSpPr>
          <p:cNvPr id="10" name="Tartalom helye 9">
            <a:extLst>
              <a:ext uri="{FF2B5EF4-FFF2-40B4-BE49-F238E27FC236}">
                <a16:creationId xmlns:a16="http://schemas.microsoft.com/office/drawing/2014/main" id="{5993987D-3369-45F1-BF7C-F91F68F842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192.168.30.0/27</a:t>
            </a:r>
            <a:br>
              <a:rPr lang="hu-HU" dirty="0"/>
            </a:br>
            <a:r>
              <a:rPr lang="hu-HU" dirty="0"/>
              <a:t>Pc7,Pc8,Pc9,Dhcp/Email</a:t>
            </a:r>
            <a:br>
              <a:rPr lang="hu-HU" dirty="0"/>
            </a:br>
            <a:br>
              <a:rPr lang="hu-HU" dirty="0"/>
            </a:br>
            <a:r>
              <a:rPr lang="hu-HU" dirty="0"/>
              <a:t>Vlan20</a:t>
            </a:r>
            <a:br>
              <a:rPr lang="hu-HU" dirty="0"/>
            </a:br>
            <a:r>
              <a:rPr lang="hu-HU" dirty="0"/>
              <a:t>192.168.40.0/25</a:t>
            </a:r>
            <a:br>
              <a:rPr lang="hu-HU" dirty="0"/>
            </a:br>
            <a:r>
              <a:rPr lang="hu-HU" dirty="0"/>
              <a:t>Pc16,Pc17,Pc18</a:t>
            </a:r>
            <a:br>
              <a:rPr lang="hu-HU" dirty="0"/>
            </a:br>
            <a:br>
              <a:rPr lang="hu-HU" dirty="0"/>
            </a:br>
            <a:r>
              <a:rPr lang="hu-HU" dirty="0"/>
              <a:t>192.168.60.0/26</a:t>
            </a:r>
            <a:br>
              <a:rPr lang="hu-HU" dirty="0"/>
            </a:br>
            <a:r>
              <a:rPr lang="hu-HU" dirty="0"/>
              <a:t>Pc15,Pc14,Pc13</a:t>
            </a:r>
            <a:br>
              <a:rPr lang="hu-HU" dirty="0"/>
            </a:br>
            <a:br>
              <a:rPr lang="hu-HU" dirty="0"/>
            </a:br>
            <a:r>
              <a:rPr lang="hu-HU" dirty="0"/>
              <a:t>192.168.60.128/26</a:t>
            </a:r>
            <a:br>
              <a:rPr lang="hu-HU" dirty="0"/>
            </a:br>
            <a:r>
              <a:rPr lang="hu-HU" dirty="0"/>
              <a:t>Pc19,Pc20,Pc21</a:t>
            </a:r>
            <a:br>
              <a:rPr lang="hu-HU" dirty="0"/>
            </a:br>
            <a:br>
              <a:rPr lang="hu-HU" dirty="0"/>
            </a:br>
            <a:r>
              <a:rPr lang="hu-HU" dirty="0" err="1"/>
              <a:t>Vlan</a:t>
            </a:r>
            <a:r>
              <a:rPr lang="hu-HU" dirty="0"/>
              <a:t> 30</a:t>
            </a:r>
            <a:br>
              <a:rPr lang="hu-HU" dirty="0"/>
            </a:br>
            <a:r>
              <a:rPr lang="hu-HU" dirty="0"/>
              <a:t>192.168.70.0/28</a:t>
            </a:r>
            <a:br>
              <a:rPr lang="hu-HU" dirty="0"/>
            </a:br>
            <a:r>
              <a:rPr lang="hu-HU" dirty="0"/>
              <a:t>Pc12,Pc11</a:t>
            </a:r>
          </a:p>
        </p:txBody>
      </p:sp>
    </p:spTree>
    <p:extLst>
      <p:ext uri="{BB962C8B-B14F-4D97-AF65-F5344CB8AC3E}">
        <p14:creationId xmlns:p14="http://schemas.microsoft.com/office/powerpoint/2010/main" val="70726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D3479C-32E6-4BC2-8213-FD6B81F3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Cím tábla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23DC01-5C56-4999-AFA3-0F35F811FF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Sw1:192.168.70.4</a:t>
            </a:r>
          </a:p>
          <a:p>
            <a:r>
              <a:rPr lang="hu-HU" dirty="0"/>
              <a:t>Sw2:192.168.70.5</a:t>
            </a:r>
          </a:p>
          <a:p>
            <a:r>
              <a:rPr lang="hu-HU" dirty="0"/>
              <a:t>Sw3:192.168.70.6</a:t>
            </a:r>
          </a:p>
          <a:p>
            <a:r>
              <a:rPr lang="hu-HU" dirty="0"/>
              <a:t>Sw4:192.168.70.8</a:t>
            </a:r>
          </a:p>
          <a:p>
            <a:r>
              <a:rPr lang="hu-HU"/>
              <a:t>Sw5:192.168.70.7</a:t>
            </a:r>
            <a:endParaRPr lang="hu-HU" dirty="0"/>
          </a:p>
          <a:p>
            <a:r>
              <a:rPr lang="hu-HU" dirty="0"/>
              <a:t>Sw6:192.168.70.10</a:t>
            </a:r>
          </a:p>
          <a:p>
            <a:r>
              <a:rPr lang="hu-HU" dirty="0"/>
              <a:t>Sw7:192.168.70.11</a:t>
            </a:r>
            <a:endParaRPr lang="hu-HU" b="1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537E7E2-7A1A-4907-AFB8-30C93285F0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rgbClr val="92D050"/>
                </a:solidFill>
              </a:rPr>
              <a:t>Server: </a:t>
            </a:r>
            <a:r>
              <a:rPr lang="hu-HU" dirty="0">
                <a:solidFill>
                  <a:schemeClr val="tx1"/>
                </a:solidFill>
              </a:rPr>
              <a:t>192.168.30.9</a:t>
            </a:r>
            <a:br>
              <a:rPr lang="hu-HU" dirty="0">
                <a:solidFill>
                  <a:srgbClr val="92D050"/>
                </a:solidFill>
              </a:rPr>
            </a:br>
            <a:r>
              <a:rPr lang="hu-HU" dirty="0">
                <a:solidFill>
                  <a:srgbClr val="92D050"/>
                </a:solidFill>
              </a:rPr>
              <a:t>Pc1,2,3</a:t>
            </a:r>
            <a:r>
              <a:rPr lang="hu-HU" dirty="0"/>
              <a:t>:Dhcp server </a:t>
            </a:r>
            <a:br>
              <a:rPr lang="hu-HU" dirty="0"/>
            </a:br>
            <a:r>
              <a:rPr lang="hu-HU" dirty="0">
                <a:solidFill>
                  <a:srgbClr val="92D050"/>
                </a:solidFill>
              </a:rPr>
              <a:t>Pc4,5,6:</a:t>
            </a:r>
            <a:r>
              <a:rPr lang="hu-HU" dirty="0"/>
              <a:t>192.168.20.11  192.168.20.12</a:t>
            </a:r>
            <a:br>
              <a:rPr lang="hu-HU" dirty="0"/>
            </a:br>
            <a:r>
              <a:rPr lang="hu-HU" dirty="0"/>
              <a:t>192.168.20.13</a:t>
            </a:r>
            <a:br>
              <a:rPr lang="hu-HU" dirty="0"/>
            </a:br>
            <a:r>
              <a:rPr lang="hu-HU" dirty="0">
                <a:solidFill>
                  <a:srgbClr val="92D050"/>
                </a:solidFill>
              </a:rPr>
              <a:t>Pc7,8,9</a:t>
            </a:r>
            <a:r>
              <a:rPr lang="hu-HU" dirty="0"/>
              <a:t>:Dhcp server</a:t>
            </a:r>
            <a:br>
              <a:rPr lang="hu-HU" dirty="0"/>
            </a:br>
            <a:r>
              <a:rPr lang="hu-HU" dirty="0">
                <a:solidFill>
                  <a:srgbClr val="92D050"/>
                </a:solidFill>
              </a:rPr>
              <a:t>Pc16,17,18: </a:t>
            </a:r>
            <a:r>
              <a:rPr lang="hu-HU" dirty="0"/>
              <a:t>192.168.40.10 192.168.40.11  192.168.40.12 </a:t>
            </a:r>
            <a:br>
              <a:rPr lang="hu-HU" dirty="0"/>
            </a:br>
            <a:r>
              <a:rPr lang="hu-HU" dirty="0">
                <a:solidFill>
                  <a:srgbClr val="92D050"/>
                </a:solidFill>
              </a:rPr>
              <a:t>Pc19,20,21:  </a:t>
            </a:r>
            <a:r>
              <a:rPr lang="hu-HU" dirty="0">
                <a:solidFill>
                  <a:schemeClr val="tx1"/>
                </a:solidFill>
              </a:rPr>
              <a:t>192.168.60.139 192.168.60.140   192.168.60.141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rgbClr val="92D050"/>
                </a:solidFill>
              </a:rPr>
              <a:t>Pc11,12: </a:t>
            </a:r>
            <a:r>
              <a:rPr lang="hu-HU" dirty="0">
                <a:solidFill>
                  <a:schemeClr val="tx1"/>
                </a:solidFill>
              </a:rPr>
              <a:t>192.168.70.14  192.168.70.13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accent1"/>
                </a:solidFill>
              </a:rPr>
              <a:t>Pc13,14,15: </a:t>
            </a:r>
            <a:r>
              <a:rPr lang="hu-HU" dirty="0">
                <a:solidFill>
                  <a:schemeClr val="tx1"/>
                </a:solidFill>
              </a:rPr>
              <a:t>192.168.60.10 192.168.60.11 192.168.60.12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accent1"/>
                </a:solidFill>
              </a:rPr>
              <a:t>Pc0,10,22: </a:t>
            </a:r>
            <a:r>
              <a:rPr lang="hu-HU" dirty="0" err="1">
                <a:solidFill>
                  <a:schemeClr val="tx1"/>
                </a:solidFill>
              </a:rPr>
              <a:t>Dhcp</a:t>
            </a:r>
            <a:r>
              <a:rPr lang="hu-HU" dirty="0">
                <a:solidFill>
                  <a:schemeClr val="tx1"/>
                </a:solidFill>
              </a:rPr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360466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6BA82D8C-BDBD-4105-BFEA-9542CAE7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Email Server: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208BDFB8-BEFC-4C40-AB9F-7CEC0C1FE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sz="2800" dirty="0">
                <a:solidFill>
                  <a:schemeClr val="accent1"/>
                </a:solidFill>
              </a:rPr>
              <a:t>Pc9:</a:t>
            </a:r>
            <a:br>
              <a:rPr lang="hu-HU" sz="2800" dirty="0"/>
            </a:br>
            <a:r>
              <a:rPr lang="hu-HU" sz="2800" dirty="0"/>
              <a:t>Username:123</a:t>
            </a:r>
            <a:br>
              <a:rPr lang="hu-HU" sz="2800" dirty="0"/>
            </a:br>
            <a:r>
              <a:rPr lang="hu-HU" sz="2800" dirty="0"/>
              <a:t>123@gmail.com</a:t>
            </a:r>
            <a:br>
              <a:rPr lang="hu-HU" sz="2800" dirty="0"/>
            </a:br>
            <a:r>
              <a:rPr lang="hu-HU" sz="2800" dirty="0"/>
              <a:t>Password:123</a:t>
            </a:r>
            <a:br>
              <a:rPr lang="hu-HU" sz="2800" dirty="0"/>
            </a:br>
            <a:br>
              <a:rPr lang="hu-HU" sz="2800" dirty="0"/>
            </a:br>
            <a:br>
              <a:rPr lang="hu-HU" sz="2800" dirty="0"/>
            </a:br>
            <a:r>
              <a:rPr lang="hu-HU" sz="2800" dirty="0">
                <a:solidFill>
                  <a:schemeClr val="accent1"/>
                </a:solidFill>
              </a:rPr>
              <a:t>Pc8:</a:t>
            </a:r>
            <a:br>
              <a:rPr lang="hu-HU" sz="2800" dirty="0"/>
            </a:br>
            <a:r>
              <a:rPr lang="hu-HU" sz="2800" dirty="0"/>
              <a:t>Username:234</a:t>
            </a:r>
            <a:br>
              <a:rPr lang="hu-HU" sz="2800" dirty="0"/>
            </a:br>
            <a:r>
              <a:rPr lang="hu-HU" sz="2800" dirty="0"/>
              <a:t>234@gmail.com</a:t>
            </a:r>
            <a:br>
              <a:rPr lang="hu-HU" sz="2800" dirty="0"/>
            </a:br>
            <a:r>
              <a:rPr lang="hu-HU" sz="2800" dirty="0"/>
              <a:t>Password:123</a:t>
            </a:r>
            <a:br>
              <a:rPr lang="hu-HU" sz="2800" dirty="0"/>
            </a:b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99939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164C7012-2252-4F78-B075-55751735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CDF9E3C-A92C-4CFC-81C2-FB8CFBCD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5206202"/>
      </p:ext>
    </p:extLst>
  </p:cSld>
  <p:clrMapOvr>
    <a:masterClrMapping/>
  </p:clrMapOvr>
</p:sld>
</file>

<file path=ppt/theme/theme1.xml><?xml version="1.0" encoding="utf-8"?>
<a:theme xmlns:a="http://schemas.openxmlformats.org/drawingml/2006/main" name="Számítógépes technológi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6_TF02901026_TF02901026.potx" id="{564A31B6-16CB-4D80-9004-6A6AD8F5FE0C}" vid="{1EF8D9C0-D9A1-4861-B119-1265E35248D0}"/>
    </a:ext>
  </a:extLst>
</a:theme>
</file>

<file path=ppt/theme/theme2.xml><?xml version="1.0" encoding="utf-8"?>
<a:theme xmlns:a="http://schemas.openxmlformats.org/drawingml/2006/main" name="Office-té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Üzleti technológia, áramköri lapos mintázatú bemutató (szélesvásznú)</Template>
  <TotalTime>0</TotalTime>
  <Words>301</Words>
  <Application>Microsoft Office PowerPoint</Application>
  <PresentationFormat>Szélesvásznú</PresentationFormat>
  <Paragraphs>21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Számítógépes technológia 16x9</vt:lpstr>
      <vt:lpstr>Hálozat </vt:lpstr>
      <vt:lpstr>Eszköz és Kábeligénylés :</vt:lpstr>
      <vt:lpstr>Fizikai topológia:</vt:lpstr>
      <vt:lpstr>Logikai  Topológia</vt:lpstr>
      <vt:lpstr>Hálózati címek </vt:lpstr>
      <vt:lpstr>Cím tábla</vt:lpstr>
      <vt:lpstr>Email Server: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2022-12-06T12:14:01Z</dcterms:created>
  <dcterms:modified xsi:type="dcterms:W3CDTF">2023-01-10T13:56:29Z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